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9022F-5B74-40BD-A1A3-7B087CA9E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922B28-895A-4B7A-8F9E-B1C1E8E60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6665A-0184-45CC-88AE-CF110ADB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6D945E-9034-46C4-9675-06966317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76A85-0F73-4AB9-86B0-2C860FBC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26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7CED2-C377-4ED3-B9BE-B7BDBA08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CD7EC9-D2B3-46C9-95E8-E37260B3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D54037-4361-4222-B31A-F86CCEBE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AB2D9-3792-4131-901B-41D062DD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713F60-ADA9-41C2-A9A5-EB5B33A3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5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6D9471-E6E4-4408-9469-B30479E91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37C2DD-671E-4BCE-814F-082E6B05E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A3B1A-BB6C-4603-B50D-02BE64CD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94B0E-EB65-447B-8035-EE397759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3207B-9908-41D7-89FA-2B26C6ED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856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4E3E9-3937-4822-8B7F-E9EC3894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8203C-7236-49AC-B93F-96E22647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E7572-EAFF-415A-817A-20CD016E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2D88CB-EF00-4211-B2D1-5F76EFF6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33C8A4-6C4E-4858-B86F-49FBC8D0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1DC9C-985A-49E0-AD22-1D859239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01B26-78F3-49D8-87CF-12259E41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2991F-7EEF-44E0-9391-8A9F06FB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D448E-675E-4319-951A-9E34D174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0F829-093C-46C9-A1CF-2161F5D4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02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D3A24-50AA-451F-B4AB-03CAF6FD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C80076-3D5D-4AF1-AD0C-D9E9CB074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50A150-896A-4303-9DE3-AD3AD34A3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B0239-3CA5-4349-A253-D0D5ECBB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850D46-7743-4B13-AA8F-84E929E6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BCE9F-27F7-48AB-8B39-12B4AF1F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3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6CFE7-A0C3-4AFC-8B58-EC6F9AA0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75CF4B-EA0C-4180-9CA8-7C74C78CB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2E818A-BA68-49BD-B2AE-25B5864A9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FD98B-F15F-459C-9E1A-80A701F68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823671-AF08-4715-B692-82DE7FBF0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0268AA-DA5A-4B49-A3E0-7BD68F69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8CE5B6-FD4E-4A54-A210-31A751C4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D2D847-0296-43AB-940B-B8DE556E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29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C8C21-024A-4435-9FC3-9A093198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A39E45-32E5-42C4-B5F8-1576303B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112E30-15B7-4C2B-961A-2F9A6D5B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9EF98B-7960-4FE1-B2D3-97C5FAE3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90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1D8667-DC3F-4E65-BC02-8D656E90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D3E12-2E44-43E2-9973-47FD5CBB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F7943E-959B-4A84-A1B2-533F66A4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56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6DCEF-4DFF-4019-AE55-5FAC62F8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22379-B53F-445F-821E-0AE99ED7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81B76F-2F57-4D01-9221-B07085246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8FF386-431B-45C7-8AF1-FDB57085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629326-7A6D-4DE5-84F4-D8682882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7A72FC-2200-4BDF-B227-E9B91E86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34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B74C2-ADE4-43A5-BCF3-CA9D30A9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8CFB90-24FA-44B0-8B1F-85FD6CB77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8B96B8-D83B-407E-BCE1-37442DDC0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1636-9A24-42E7-9A8D-4FECE163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C6BA0-0B3C-482E-B393-913C7A1B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3ED26B-69B2-4B4E-A6E1-C889866C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54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C94E-A73E-4EBF-8FD4-57096754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DE48C4-CE7F-4457-A641-4AE2C7D0F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EE4FA-ACE9-4D74-B3AB-FC9DB26B0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6201-CB07-4A3F-98F4-ED8E6D057F2D}" type="datetimeFigureOut">
              <a:rPr lang="es-MX" smtClean="0"/>
              <a:t>28/06/2021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E717D9-2445-4F8F-80BC-760C49589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1C2B4F-2B9F-40F5-95DD-E31FFF6AC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BB9C-E443-4028-85BC-403E6498CF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4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8BB55C-72CD-4E46-B8AC-2339FE9A7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02" y="180754"/>
            <a:ext cx="11246884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8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5E0CBE-985E-4BBE-925B-C12A35C0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1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C0AEE4-1E5D-4D0D-818F-B8388777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EB6A6A-6DFE-4E12-8864-B4284656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0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61F67B-F0E1-4B7B-A4F7-BCEF4B11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E7ABEC-E898-4E57-AF79-DC09738D3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EF2337-39C2-422B-B149-1EBE8EE2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7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0F9DFE-1190-472B-9706-94B82C3CC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2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2F5B50-9FC2-426E-B364-26121E2F0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1686EA-4249-4F0C-8E25-9851A23C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7BE90D-399E-4D63-B596-18E99905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1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16F2F2-99F5-46AA-8684-01F0EBC8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59B794-6002-4801-BE8C-C0738C1B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665AE3-4DC8-42BB-8A87-6886B4C8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35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Hernandez Tiscareño (SAE, Jefe del Departamento Administrativo)</dc:creator>
  <cp:lastModifiedBy>Roberto Hernandez Tiscareño (SAE, Jefe del Departamento Administrativo)</cp:lastModifiedBy>
  <cp:revision>2</cp:revision>
  <dcterms:created xsi:type="dcterms:W3CDTF">2021-06-28T15:42:25Z</dcterms:created>
  <dcterms:modified xsi:type="dcterms:W3CDTF">2021-06-28T15:51:26Z</dcterms:modified>
</cp:coreProperties>
</file>