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322" r:id="rId2"/>
    <p:sldId id="376" r:id="rId3"/>
    <p:sldId id="382" r:id="rId4"/>
    <p:sldId id="373" r:id="rId5"/>
    <p:sldId id="384" r:id="rId6"/>
    <p:sldId id="374" r:id="rId7"/>
    <p:sldId id="385" r:id="rId8"/>
    <p:sldId id="386" r:id="rId9"/>
    <p:sldId id="375" r:id="rId1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46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6" autoAdjust="0"/>
    <p:restoredTop sz="94434" autoAdjust="0"/>
  </p:normalViewPr>
  <p:slideViewPr>
    <p:cSldViewPr snapToGrid="0">
      <p:cViewPr>
        <p:scale>
          <a:sx n="75" d="100"/>
          <a:sy n="75" d="100"/>
        </p:scale>
        <p:origin x="1086" y="9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45D324-01F8-4473-96AB-B97620EC3ECF}" type="doc">
      <dgm:prSet loTypeId="urn:microsoft.com/office/officeart/2005/8/layout/hProcess6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6DFF0F4C-7195-42B4-B023-0D841B68049B}">
      <dgm:prSet phldrT="[Texto]"/>
      <dgm:spPr/>
      <dgm:t>
        <a:bodyPr/>
        <a:lstStyle/>
        <a:p>
          <a:r>
            <a:rPr lang="es-ES" dirty="0"/>
            <a:t>Incidente</a:t>
          </a:r>
          <a:endParaRPr lang="es-MX" dirty="0"/>
        </a:p>
      </dgm:t>
    </dgm:pt>
    <dgm:pt modelId="{8A35D0D4-72C9-4120-A50E-CC5AAA3090FF}" type="parTrans" cxnId="{9264FBB8-B8D6-43DC-A1AF-E479ED6ECF50}">
      <dgm:prSet/>
      <dgm:spPr/>
      <dgm:t>
        <a:bodyPr/>
        <a:lstStyle/>
        <a:p>
          <a:endParaRPr lang="es-MX"/>
        </a:p>
      </dgm:t>
    </dgm:pt>
    <dgm:pt modelId="{0D444846-19AE-44FD-9770-B4A1321451BB}" type="sibTrans" cxnId="{9264FBB8-B8D6-43DC-A1AF-E479ED6ECF50}">
      <dgm:prSet/>
      <dgm:spPr/>
      <dgm:t>
        <a:bodyPr/>
        <a:lstStyle/>
        <a:p>
          <a:endParaRPr lang="es-MX"/>
        </a:p>
      </dgm:t>
    </dgm:pt>
    <dgm:pt modelId="{678A062B-9D35-4202-879F-7D743DCAA7F4}">
      <dgm:prSet phldrT="[Texto]"/>
      <dgm:spPr/>
      <dgm:t>
        <a:bodyPr/>
        <a:lstStyle/>
        <a:p>
          <a:r>
            <a:rPr lang="es-ES" dirty="0"/>
            <a:t>Acta de Hechos	</a:t>
          </a:r>
          <a:endParaRPr lang="es-MX" dirty="0"/>
        </a:p>
      </dgm:t>
    </dgm:pt>
    <dgm:pt modelId="{002AB315-4035-4DAB-8DC5-326B22DB7026}" type="parTrans" cxnId="{CF0641F4-1E12-451D-8580-755731D180A6}">
      <dgm:prSet/>
      <dgm:spPr/>
      <dgm:t>
        <a:bodyPr/>
        <a:lstStyle/>
        <a:p>
          <a:endParaRPr lang="es-MX"/>
        </a:p>
      </dgm:t>
    </dgm:pt>
    <dgm:pt modelId="{E5AE2406-9680-42D8-9BFD-DF4BB4A5D65C}" type="sibTrans" cxnId="{CF0641F4-1E12-451D-8580-755731D180A6}">
      <dgm:prSet/>
      <dgm:spPr/>
      <dgm:t>
        <a:bodyPr/>
        <a:lstStyle/>
        <a:p>
          <a:endParaRPr lang="es-MX"/>
        </a:p>
      </dgm:t>
    </dgm:pt>
    <dgm:pt modelId="{4D616142-ED81-4AC5-A4AB-A87808241877}">
      <dgm:prSet phldrT="[Texto]"/>
      <dgm:spPr/>
      <dgm:t>
        <a:bodyPr/>
        <a:lstStyle/>
        <a:p>
          <a:r>
            <a:rPr lang="es-ES" dirty="0"/>
            <a:t>DGAS</a:t>
          </a:r>
          <a:endParaRPr lang="es-MX" dirty="0"/>
        </a:p>
      </dgm:t>
    </dgm:pt>
    <dgm:pt modelId="{1E8A2F44-1674-44EE-9AD3-5A9C05E2CFFE}" type="parTrans" cxnId="{0288C9A2-FD26-4E14-BED9-96DF368049FF}">
      <dgm:prSet/>
      <dgm:spPr/>
      <dgm:t>
        <a:bodyPr/>
        <a:lstStyle/>
        <a:p>
          <a:endParaRPr lang="es-MX"/>
        </a:p>
      </dgm:t>
    </dgm:pt>
    <dgm:pt modelId="{F5C227C9-4003-4CB3-B44F-67A05E23BEF6}" type="sibTrans" cxnId="{0288C9A2-FD26-4E14-BED9-96DF368049FF}">
      <dgm:prSet/>
      <dgm:spPr/>
      <dgm:t>
        <a:bodyPr/>
        <a:lstStyle/>
        <a:p>
          <a:endParaRPr lang="es-MX"/>
        </a:p>
      </dgm:t>
    </dgm:pt>
    <dgm:pt modelId="{3C0DF81D-A6FC-49C1-AD7C-38DB54C6D24C}">
      <dgm:prSet phldrT="[Texto]"/>
      <dgm:spPr/>
      <dgm:t>
        <a:bodyPr/>
        <a:lstStyle/>
        <a:p>
          <a:r>
            <a:rPr lang="es-ES" dirty="0"/>
            <a:t>DGJU</a:t>
          </a:r>
          <a:endParaRPr lang="es-MX" dirty="0"/>
        </a:p>
      </dgm:t>
    </dgm:pt>
    <dgm:pt modelId="{9C166B1D-3823-4B60-9011-F032CEC71CE3}" type="parTrans" cxnId="{8A5B3F20-4435-4E14-AC38-2CC55848F3EC}">
      <dgm:prSet/>
      <dgm:spPr/>
      <dgm:t>
        <a:bodyPr/>
        <a:lstStyle/>
        <a:p>
          <a:endParaRPr lang="es-MX"/>
        </a:p>
      </dgm:t>
    </dgm:pt>
    <dgm:pt modelId="{32F673B1-6A9C-4057-BBC6-1D3812533FB4}" type="sibTrans" cxnId="{8A5B3F20-4435-4E14-AC38-2CC55848F3EC}">
      <dgm:prSet/>
      <dgm:spPr/>
      <dgm:t>
        <a:bodyPr/>
        <a:lstStyle/>
        <a:p>
          <a:endParaRPr lang="es-MX"/>
        </a:p>
      </dgm:t>
    </dgm:pt>
    <dgm:pt modelId="{5248EA1A-3DF6-4F20-8860-45CB063E50A1}">
      <dgm:prSet/>
      <dgm:spPr/>
      <dgm:t>
        <a:bodyPr/>
        <a:lstStyle/>
        <a:p>
          <a:r>
            <a:rPr lang="es-ES" dirty="0"/>
            <a:t>Identificado por el área que recibe el servicio.</a:t>
          </a:r>
          <a:endParaRPr lang="es-MX" dirty="0"/>
        </a:p>
      </dgm:t>
    </dgm:pt>
    <dgm:pt modelId="{C7AC31D9-E43F-4D2B-8E2E-8E2AFDE8F949}" type="parTrans" cxnId="{4A929FD0-8E9F-4CB9-9B88-136652DA44A0}">
      <dgm:prSet/>
      <dgm:spPr/>
      <dgm:t>
        <a:bodyPr/>
        <a:lstStyle/>
        <a:p>
          <a:endParaRPr lang="es-MX"/>
        </a:p>
      </dgm:t>
    </dgm:pt>
    <dgm:pt modelId="{6E79EC28-5A7E-43B9-ADD9-FCD336E7384D}" type="sibTrans" cxnId="{4A929FD0-8E9F-4CB9-9B88-136652DA44A0}">
      <dgm:prSet/>
      <dgm:spPr/>
      <dgm:t>
        <a:bodyPr/>
        <a:lstStyle/>
        <a:p>
          <a:endParaRPr lang="es-MX"/>
        </a:p>
      </dgm:t>
    </dgm:pt>
    <dgm:pt modelId="{FE1A21C8-3FDF-440D-A9DC-9291CFC0BF3F}">
      <dgm:prSet/>
      <dgm:spPr/>
      <dgm:t>
        <a:bodyPr/>
        <a:lstStyle/>
        <a:p>
          <a:r>
            <a:rPr lang="es-ES" dirty="0"/>
            <a:t>Se remite a DGAS</a:t>
          </a:r>
          <a:endParaRPr lang="es-MX" dirty="0"/>
        </a:p>
      </dgm:t>
    </dgm:pt>
    <dgm:pt modelId="{0E2415CD-8364-4F5F-9F28-610197956F3F}" type="parTrans" cxnId="{E638CF67-2550-4509-8A83-58CA74D7A7DE}">
      <dgm:prSet/>
      <dgm:spPr/>
      <dgm:t>
        <a:bodyPr/>
        <a:lstStyle/>
        <a:p>
          <a:endParaRPr lang="es-MX"/>
        </a:p>
      </dgm:t>
    </dgm:pt>
    <dgm:pt modelId="{F8FDA1F0-2305-4749-9C2E-323BFEC2C920}" type="sibTrans" cxnId="{E638CF67-2550-4509-8A83-58CA74D7A7DE}">
      <dgm:prSet/>
      <dgm:spPr/>
      <dgm:t>
        <a:bodyPr/>
        <a:lstStyle/>
        <a:p>
          <a:endParaRPr lang="es-MX"/>
        </a:p>
      </dgm:t>
    </dgm:pt>
    <dgm:pt modelId="{0FF62073-3829-4700-9318-E0CEF1D66A67}">
      <dgm:prSet/>
      <dgm:spPr/>
      <dgm:t>
        <a:bodyPr/>
        <a:lstStyle/>
        <a:p>
          <a:r>
            <a:rPr lang="es-ES" dirty="0"/>
            <a:t>Concentra y tramita a DGAD y DGJU</a:t>
          </a:r>
          <a:endParaRPr lang="es-MX" dirty="0"/>
        </a:p>
      </dgm:t>
    </dgm:pt>
    <dgm:pt modelId="{5066E708-EF5A-4C5D-8EF8-890BE2E3840D}" type="parTrans" cxnId="{1166BE32-11D6-4DEF-9D0D-13EDC872AD92}">
      <dgm:prSet/>
      <dgm:spPr/>
      <dgm:t>
        <a:bodyPr/>
        <a:lstStyle/>
        <a:p>
          <a:endParaRPr lang="es-MX"/>
        </a:p>
      </dgm:t>
    </dgm:pt>
    <dgm:pt modelId="{588FAAE9-0013-41FB-9E21-50E0EE138674}" type="sibTrans" cxnId="{1166BE32-11D6-4DEF-9D0D-13EDC872AD92}">
      <dgm:prSet/>
      <dgm:spPr/>
      <dgm:t>
        <a:bodyPr/>
        <a:lstStyle/>
        <a:p>
          <a:endParaRPr lang="es-MX"/>
        </a:p>
      </dgm:t>
    </dgm:pt>
    <dgm:pt modelId="{8EF565A9-0565-426C-82C9-6741EA0DBAAB}">
      <dgm:prSet/>
      <dgm:spPr/>
      <dgm:t>
        <a:bodyPr/>
        <a:lstStyle/>
        <a:p>
          <a:r>
            <a:rPr lang="es-ES" dirty="0"/>
            <a:t>Analiza y determina</a:t>
          </a:r>
          <a:endParaRPr lang="es-MX" dirty="0"/>
        </a:p>
      </dgm:t>
    </dgm:pt>
    <dgm:pt modelId="{D927B9FB-4D05-4EC8-BCAC-CD5F880F410E}" type="parTrans" cxnId="{730DC14B-DE8E-40EB-8547-D854C5324770}">
      <dgm:prSet/>
      <dgm:spPr/>
      <dgm:t>
        <a:bodyPr/>
        <a:lstStyle/>
        <a:p>
          <a:endParaRPr lang="es-MX"/>
        </a:p>
      </dgm:t>
    </dgm:pt>
    <dgm:pt modelId="{E5B89C3F-410F-40EA-B2FB-22654727CABD}" type="sibTrans" cxnId="{730DC14B-DE8E-40EB-8547-D854C5324770}">
      <dgm:prSet/>
      <dgm:spPr/>
      <dgm:t>
        <a:bodyPr/>
        <a:lstStyle/>
        <a:p>
          <a:endParaRPr lang="es-MX"/>
        </a:p>
      </dgm:t>
    </dgm:pt>
    <dgm:pt modelId="{5E9AEB38-A3AB-406F-A4F1-BDEB85557F1E}">
      <dgm:prSet phldrT="[Texto]"/>
      <dgm:spPr/>
      <dgm:t>
        <a:bodyPr/>
        <a:lstStyle/>
        <a:p>
          <a:r>
            <a:rPr lang="es-ES" dirty="0"/>
            <a:t>DGJU</a:t>
          </a:r>
          <a:endParaRPr lang="es-MX" dirty="0"/>
        </a:p>
      </dgm:t>
    </dgm:pt>
    <dgm:pt modelId="{9502FABE-CAF8-4205-9F51-E755E49DB532}" type="sibTrans" cxnId="{6556831D-C866-45E5-B45D-65967C18494C}">
      <dgm:prSet/>
      <dgm:spPr/>
      <dgm:t>
        <a:bodyPr/>
        <a:lstStyle/>
        <a:p>
          <a:endParaRPr lang="es-MX"/>
        </a:p>
      </dgm:t>
    </dgm:pt>
    <dgm:pt modelId="{3A51DC58-AB6F-41FF-BEC6-AF43C7D3D157}" type="parTrans" cxnId="{6556831D-C866-45E5-B45D-65967C18494C}">
      <dgm:prSet/>
      <dgm:spPr/>
      <dgm:t>
        <a:bodyPr/>
        <a:lstStyle/>
        <a:p>
          <a:endParaRPr lang="es-MX"/>
        </a:p>
      </dgm:t>
    </dgm:pt>
    <dgm:pt modelId="{6AFC42F5-81C5-4191-BFCC-BE8EC1AA922A}">
      <dgm:prSet/>
      <dgm:spPr/>
      <dgm:t>
        <a:bodyPr/>
        <a:lstStyle/>
        <a:p>
          <a:r>
            <a:rPr lang="es-ES" dirty="0"/>
            <a:t>Requiere al proveedor</a:t>
          </a:r>
          <a:endParaRPr lang="es-MX" dirty="0"/>
        </a:p>
      </dgm:t>
    </dgm:pt>
    <dgm:pt modelId="{6F10012D-F070-4F86-8C30-81CAF4E0E457}" type="sibTrans" cxnId="{88209390-8CE0-4359-B7B9-C8C72EB8B92F}">
      <dgm:prSet/>
      <dgm:spPr/>
      <dgm:t>
        <a:bodyPr/>
        <a:lstStyle/>
        <a:p>
          <a:endParaRPr lang="es-MX"/>
        </a:p>
      </dgm:t>
    </dgm:pt>
    <dgm:pt modelId="{669EEA52-40BE-43E8-8086-B3DB7AB4F7B8}" type="parTrans" cxnId="{88209390-8CE0-4359-B7B9-C8C72EB8B92F}">
      <dgm:prSet/>
      <dgm:spPr/>
      <dgm:t>
        <a:bodyPr/>
        <a:lstStyle/>
        <a:p>
          <a:endParaRPr lang="es-MX"/>
        </a:p>
      </dgm:t>
    </dgm:pt>
    <dgm:pt modelId="{3E01883D-8928-4008-BEF4-12C84932A4EE}" type="pres">
      <dgm:prSet presAssocID="{A145D324-01F8-4473-96AB-B97620EC3ECF}" presName="theList" presStyleCnt="0">
        <dgm:presLayoutVars>
          <dgm:dir/>
          <dgm:animLvl val="lvl"/>
          <dgm:resizeHandles val="exact"/>
        </dgm:presLayoutVars>
      </dgm:prSet>
      <dgm:spPr/>
    </dgm:pt>
    <dgm:pt modelId="{629F3C29-0CEF-4772-A599-5940CDCDA10C}" type="pres">
      <dgm:prSet presAssocID="{6DFF0F4C-7195-42B4-B023-0D841B68049B}" presName="compNode" presStyleCnt="0"/>
      <dgm:spPr/>
    </dgm:pt>
    <dgm:pt modelId="{C5198507-1A8C-412B-9B8B-4C5E63E6B51E}" type="pres">
      <dgm:prSet presAssocID="{6DFF0F4C-7195-42B4-B023-0D841B68049B}" presName="noGeometry" presStyleCnt="0"/>
      <dgm:spPr/>
    </dgm:pt>
    <dgm:pt modelId="{3879D5DF-DB1B-4B0A-809E-9D5FE3DE0150}" type="pres">
      <dgm:prSet presAssocID="{6DFF0F4C-7195-42B4-B023-0D841B68049B}" presName="childTextVisible" presStyleLbl="bgAccFollowNode1" presStyleIdx="0" presStyleCnt="5">
        <dgm:presLayoutVars>
          <dgm:bulletEnabled val="1"/>
        </dgm:presLayoutVars>
      </dgm:prSet>
      <dgm:spPr/>
    </dgm:pt>
    <dgm:pt modelId="{0D6FBF9E-470D-4904-B804-7ADA92F5F9E5}" type="pres">
      <dgm:prSet presAssocID="{6DFF0F4C-7195-42B4-B023-0D841B68049B}" presName="childTextHidden" presStyleLbl="bgAccFollowNode1" presStyleIdx="0" presStyleCnt="5"/>
      <dgm:spPr/>
    </dgm:pt>
    <dgm:pt modelId="{C430A906-7D4C-41E3-B753-66E8CD2ADD25}" type="pres">
      <dgm:prSet presAssocID="{6DFF0F4C-7195-42B4-B023-0D841B68049B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A6C24E08-1DD3-40EE-A061-806387771C99}" type="pres">
      <dgm:prSet presAssocID="{6DFF0F4C-7195-42B4-B023-0D841B68049B}" presName="aSpace" presStyleCnt="0"/>
      <dgm:spPr/>
    </dgm:pt>
    <dgm:pt modelId="{65EDC4D0-FEB0-4846-A405-E777406928E0}" type="pres">
      <dgm:prSet presAssocID="{678A062B-9D35-4202-879F-7D743DCAA7F4}" presName="compNode" presStyleCnt="0"/>
      <dgm:spPr/>
    </dgm:pt>
    <dgm:pt modelId="{1B7DBE4D-028E-416E-A2A4-67FBA4B65094}" type="pres">
      <dgm:prSet presAssocID="{678A062B-9D35-4202-879F-7D743DCAA7F4}" presName="noGeometry" presStyleCnt="0"/>
      <dgm:spPr/>
    </dgm:pt>
    <dgm:pt modelId="{34A42B25-CEC9-436B-93D3-CB24B2DE44DD}" type="pres">
      <dgm:prSet presAssocID="{678A062B-9D35-4202-879F-7D743DCAA7F4}" presName="childTextVisible" presStyleLbl="bgAccFollowNode1" presStyleIdx="1" presStyleCnt="5">
        <dgm:presLayoutVars>
          <dgm:bulletEnabled val="1"/>
        </dgm:presLayoutVars>
      </dgm:prSet>
      <dgm:spPr/>
    </dgm:pt>
    <dgm:pt modelId="{B122B05C-9F71-445F-BA05-914ED6A717A4}" type="pres">
      <dgm:prSet presAssocID="{678A062B-9D35-4202-879F-7D743DCAA7F4}" presName="childTextHidden" presStyleLbl="bgAccFollowNode1" presStyleIdx="1" presStyleCnt="5"/>
      <dgm:spPr/>
    </dgm:pt>
    <dgm:pt modelId="{85AF3129-6AE1-4C4C-871A-572BE966ECD9}" type="pres">
      <dgm:prSet presAssocID="{678A062B-9D35-4202-879F-7D743DCAA7F4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833CC772-7CE4-4984-9A3B-71F6628C0695}" type="pres">
      <dgm:prSet presAssocID="{678A062B-9D35-4202-879F-7D743DCAA7F4}" presName="aSpace" presStyleCnt="0"/>
      <dgm:spPr/>
    </dgm:pt>
    <dgm:pt modelId="{30803088-96A8-4639-9F0A-5066DB31814D}" type="pres">
      <dgm:prSet presAssocID="{4D616142-ED81-4AC5-A4AB-A87808241877}" presName="compNode" presStyleCnt="0"/>
      <dgm:spPr/>
    </dgm:pt>
    <dgm:pt modelId="{614AD598-0DE7-4DB2-B26F-430CBBE25884}" type="pres">
      <dgm:prSet presAssocID="{4D616142-ED81-4AC5-A4AB-A87808241877}" presName="noGeometry" presStyleCnt="0"/>
      <dgm:spPr/>
    </dgm:pt>
    <dgm:pt modelId="{5C37802A-C3DD-4DEA-B977-962B558E39B9}" type="pres">
      <dgm:prSet presAssocID="{4D616142-ED81-4AC5-A4AB-A87808241877}" presName="childTextVisible" presStyleLbl="bgAccFollowNode1" presStyleIdx="2" presStyleCnt="5">
        <dgm:presLayoutVars>
          <dgm:bulletEnabled val="1"/>
        </dgm:presLayoutVars>
      </dgm:prSet>
      <dgm:spPr/>
    </dgm:pt>
    <dgm:pt modelId="{0F786CE3-579A-401C-8FFD-57D3159B5AA2}" type="pres">
      <dgm:prSet presAssocID="{4D616142-ED81-4AC5-A4AB-A87808241877}" presName="childTextHidden" presStyleLbl="bgAccFollowNode1" presStyleIdx="2" presStyleCnt="5"/>
      <dgm:spPr/>
    </dgm:pt>
    <dgm:pt modelId="{A269FC56-EFF4-43FA-A2C5-13E707D9311A}" type="pres">
      <dgm:prSet presAssocID="{4D616142-ED81-4AC5-A4AB-A87808241877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1479240A-E71C-4CCB-851F-799AB5904668}" type="pres">
      <dgm:prSet presAssocID="{4D616142-ED81-4AC5-A4AB-A87808241877}" presName="aSpace" presStyleCnt="0"/>
      <dgm:spPr/>
    </dgm:pt>
    <dgm:pt modelId="{3CEAFB17-EC2A-4DDE-82BA-6E563A69C405}" type="pres">
      <dgm:prSet presAssocID="{3C0DF81D-A6FC-49C1-AD7C-38DB54C6D24C}" presName="compNode" presStyleCnt="0"/>
      <dgm:spPr/>
    </dgm:pt>
    <dgm:pt modelId="{C45F5A0E-29ED-4956-B9EF-296570E2322F}" type="pres">
      <dgm:prSet presAssocID="{3C0DF81D-A6FC-49C1-AD7C-38DB54C6D24C}" presName="noGeometry" presStyleCnt="0"/>
      <dgm:spPr/>
    </dgm:pt>
    <dgm:pt modelId="{48956C30-6981-43A3-8579-67F395B1FDB9}" type="pres">
      <dgm:prSet presAssocID="{3C0DF81D-A6FC-49C1-AD7C-38DB54C6D24C}" presName="childTextVisible" presStyleLbl="bgAccFollowNode1" presStyleIdx="3" presStyleCnt="5">
        <dgm:presLayoutVars>
          <dgm:bulletEnabled val="1"/>
        </dgm:presLayoutVars>
      </dgm:prSet>
      <dgm:spPr/>
    </dgm:pt>
    <dgm:pt modelId="{BE5B0C6E-8333-4838-B59E-859013554433}" type="pres">
      <dgm:prSet presAssocID="{3C0DF81D-A6FC-49C1-AD7C-38DB54C6D24C}" presName="childTextHidden" presStyleLbl="bgAccFollowNode1" presStyleIdx="3" presStyleCnt="5"/>
      <dgm:spPr/>
    </dgm:pt>
    <dgm:pt modelId="{6006DDB3-7E62-4969-A046-8F2A585F4BB2}" type="pres">
      <dgm:prSet presAssocID="{3C0DF81D-A6FC-49C1-AD7C-38DB54C6D24C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2C6739F6-5801-48FF-94E4-D1344C354C4C}" type="pres">
      <dgm:prSet presAssocID="{3C0DF81D-A6FC-49C1-AD7C-38DB54C6D24C}" presName="aSpace" presStyleCnt="0"/>
      <dgm:spPr/>
    </dgm:pt>
    <dgm:pt modelId="{30E8DB81-3EB2-4089-8B5C-1DCADC05524B}" type="pres">
      <dgm:prSet presAssocID="{5E9AEB38-A3AB-406F-A4F1-BDEB85557F1E}" presName="compNode" presStyleCnt="0"/>
      <dgm:spPr/>
    </dgm:pt>
    <dgm:pt modelId="{6BB30D57-2929-4909-A7D1-6EB821EDF8FA}" type="pres">
      <dgm:prSet presAssocID="{5E9AEB38-A3AB-406F-A4F1-BDEB85557F1E}" presName="noGeometry" presStyleCnt="0"/>
      <dgm:spPr/>
    </dgm:pt>
    <dgm:pt modelId="{D663FB9C-01F7-47D0-8F6F-2A7623444B41}" type="pres">
      <dgm:prSet presAssocID="{5E9AEB38-A3AB-406F-A4F1-BDEB85557F1E}" presName="childTextVisible" presStyleLbl="bgAccFollowNode1" presStyleIdx="4" presStyleCnt="5">
        <dgm:presLayoutVars>
          <dgm:bulletEnabled val="1"/>
        </dgm:presLayoutVars>
      </dgm:prSet>
      <dgm:spPr/>
    </dgm:pt>
    <dgm:pt modelId="{83CDDF99-5E09-4FFC-A8D9-616626DBA86D}" type="pres">
      <dgm:prSet presAssocID="{5E9AEB38-A3AB-406F-A4F1-BDEB85557F1E}" presName="childTextHidden" presStyleLbl="bgAccFollowNode1" presStyleIdx="4" presStyleCnt="5"/>
      <dgm:spPr/>
    </dgm:pt>
    <dgm:pt modelId="{BC95FDA6-A898-4157-A6D1-FDE6E6C35CB7}" type="pres">
      <dgm:prSet presAssocID="{5E9AEB38-A3AB-406F-A4F1-BDEB85557F1E}" presName="parentText" presStyleLbl="node1" presStyleIdx="4" presStyleCnt="5">
        <dgm:presLayoutVars>
          <dgm:chMax val="1"/>
          <dgm:bulletEnabled val="1"/>
        </dgm:presLayoutVars>
      </dgm:prSet>
      <dgm:spPr/>
    </dgm:pt>
  </dgm:ptLst>
  <dgm:cxnLst>
    <dgm:cxn modelId="{24144B07-599D-4E2E-98FA-F17F4EFF97E0}" type="presOf" srcId="{6AFC42F5-81C5-4191-BFCC-BE8EC1AA922A}" destId="{83CDDF99-5E09-4FFC-A8D9-616626DBA86D}" srcOrd="1" destOrd="0" presId="urn:microsoft.com/office/officeart/2005/8/layout/hProcess6"/>
    <dgm:cxn modelId="{314D290B-D4FD-4067-9591-44DAC770A7E2}" type="presOf" srcId="{8EF565A9-0565-426C-82C9-6741EA0DBAAB}" destId="{48956C30-6981-43A3-8579-67F395B1FDB9}" srcOrd="0" destOrd="0" presId="urn:microsoft.com/office/officeart/2005/8/layout/hProcess6"/>
    <dgm:cxn modelId="{6DFE1314-B681-4787-BFB2-7EB7B7E3CC52}" type="presOf" srcId="{0FF62073-3829-4700-9318-E0CEF1D66A67}" destId="{0F786CE3-579A-401C-8FFD-57D3159B5AA2}" srcOrd="1" destOrd="0" presId="urn:microsoft.com/office/officeart/2005/8/layout/hProcess6"/>
    <dgm:cxn modelId="{6556831D-C866-45E5-B45D-65967C18494C}" srcId="{A145D324-01F8-4473-96AB-B97620EC3ECF}" destId="{5E9AEB38-A3AB-406F-A4F1-BDEB85557F1E}" srcOrd="4" destOrd="0" parTransId="{3A51DC58-AB6F-41FF-BEC6-AF43C7D3D157}" sibTransId="{9502FABE-CAF8-4205-9F51-E755E49DB532}"/>
    <dgm:cxn modelId="{8A5B3F20-4435-4E14-AC38-2CC55848F3EC}" srcId="{A145D324-01F8-4473-96AB-B97620EC3ECF}" destId="{3C0DF81D-A6FC-49C1-AD7C-38DB54C6D24C}" srcOrd="3" destOrd="0" parTransId="{9C166B1D-3823-4B60-9011-F032CEC71CE3}" sibTransId="{32F673B1-6A9C-4057-BBC6-1D3812533FB4}"/>
    <dgm:cxn modelId="{CC023D27-29A0-4C8B-9009-931B9D8F13D6}" type="presOf" srcId="{8EF565A9-0565-426C-82C9-6741EA0DBAAB}" destId="{BE5B0C6E-8333-4838-B59E-859013554433}" srcOrd="1" destOrd="0" presId="urn:microsoft.com/office/officeart/2005/8/layout/hProcess6"/>
    <dgm:cxn modelId="{1166BE32-11D6-4DEF-9D0D-13EDC872AD92}" srcId="{4D616142-ED81-4AC5-A4AB-A87808241877}" destId="{0FF62073-3829-4700-9318-E0CEF1D66A67}" srcOrd="0" destOrd="0" parTransId="{5066E708-EF5A-4C5D-8EF8-890BE2E3840D}" sibTransId="{588FAAE9-0013-41FB-9E21-50E0EE138674}"/>
    <dgm:cxn modelId="{3C6A4235-FE6F-45F0-B3EE-85496D005FC0}" type="presOf" srcId="{5248EA1A-3DF6-4F20-8860-45CB063E50A1}" destId="{3879D5DF-DB1B-4B0A-809E-9D5FE3DE0150}" srcOrd="0" destOrd="0" presId="urn:microsoft.com/office/officeart/2005/8/layout/hProcess6"/>
    <dgm:cxn modelId="{3D1F7E63-82BF-4666-9BF2-212D2880904C}" type="presOf" srcId="{3C0DF81D-A6FC-49C1-AD7C-38DB54C6D24C}" destId="{6006DDB3-7E62-4969-A046-8F2A585F4BB2}" srcOrd="0" destOrd="0" presId="urn:microsoft.com/office/officeart/2005/8/layout/hProcess6"/>
    <dgm:cxn modelId="{B1E79146-3BF9-4128-A506-A33B5E507A37}" type="presOf" srcId="{FE1A21C8-3FDF-440D-A9DC-9291CFC0BF3F}" destId="{34A42B25-CEC9-436B-93D3-CB24B2DE44DD}" srcOrd="0" destOrd="0" presId="urn:microsoft.com/office/officeart/2005/8/layout/hProcess6"/>
    <dgm:cxn modelId="{E638CF67-2550-4509-8A83-58CA74D7A7DE}" srcId="{678A062B-9D35-4202-879F-7D743DCAA7F4}" destId="{FE1A21C8-3FDF-440D-A9DC-9291CFC0BF3F}" srcOrd="0" destOrd="0" parTransId="{0E2415CD-8364-4F5F-9F28-610197956F3F}" sibTransId="{F8FDA1F0-2305-4749-9C2E-323BFEC2C920}"/>
    <dgm:cxn modelId="{730DC14B-DE8E-40EB-8547-D854C5324770}" srcId="{3C0DF81D-A6FC-49C1-AD7C-38DB54C6D24C}" destId="{8EF565A9-0565-426C-82C9-6741EA0DBAAB}" srcOrd="0" destOrd="0" parTransId="{D927B9FB-4D05-4EC8-BCAC-CD5F880F410E}" sibTransId="{E5B89C3F-410F-40EA-B2FB-22654727CABD}"/>
    <dgm:cxn modelId="{40DEC16E-58D7-4A59-9CBC-F5DD5E334D2F}" type="presOf" srcId="{0FF62073-3829-4700-9318-E0CEF1D66A67}" destId="{5C37802A-C3DD-4DEA-B977-962B558E39B9}" srcOrd="0" destOrd="0" presId="urn:microsoft.com/office/officeart/2005/8/layout/hProcess6"/>
    <dgm:cxn modelId="{F56B9F75-8162-443E-BB19-9B2808D2E016}" type="presOf" srcId="{5E9AEB38-A3AB-406F-A4F1-BDEB85557F1E}" destId="{BC95FDA6-A898-4157-A6D1-FDE6E6C35CB7}" srcOrd="0" destOrd="0" presId="urn:microsoft.com/office/officeart/2005/8/layout/hProcess6"/>
    <dgm:cxn modelId="{88209390-8CE0-4359-B7B9-C8C72EB8B92F}" srcId="{5E9AEB38-A3AB-406F-A4F1-BDEB85557F1E}" destId="{6AFC42F5-81C5-4191-BFCC-BE8EC1AA922A}" srcOrd="0" destOrd="0" parTransId="{669EEA52-40BE-43E8-8086-B3DB7AB4F7B8}" sibTransId="{6F10012D-F070-4F86-8C30-81CAF4E0E457}"/>
    <dgm:cxn modelId="{AF93E392-C0C1-4C5B-89D9-8D90C9256737}" type="presOf" srcId="{5248EA1A-3DF6-4F20-8860-45CB063E50A1}" destId="{0D6FBF9E-470D-4904-B804-7ADA92F5F9E5}" srcOrd="1" destOrd="0" presId="urn:microsoft.com/office/officeart/2005/8/layout/hProcess6"/>
    <dgm:cxn modelId="{0288C9A2-FD26-4E14-BED9-96DF368049FF}" srcId="{A145D324-01F8-4473-96AB-B97620EC3ECF}" destId="{4D616142-ED81-4AC5-A4AB-A87808241877}" srcOrd="2" destOrd="0" parTransId="{1E8A2F44-1674-44EE-9AD3-5A9C05E2CFFE}" sibTransId="{F5C227C9-4003-4CB3-B44F-67A05E23BEF6}"/>
    <dgm:cxn modelId="{5263F6A9-A466-4F9E-88C8-F89C10133D5E}" type="presOf" srcId="{678A062B-9D35-4202-879F-7D743DCAA7F4}" destId="{85AF3129-6AE1-4C4C-871A-572BE966ECD9}" srcOrd="0" destOrd="0" presId="urn:microsoft.com/office/officeart/2005/8/layout/hProcess6"/>
    <dgm:cxn modelId="{FA5485B1-DB9C-4437-B1F6-8E1BBFD22C4F}" type="presOf" srcId="{FE1A21C8-3FDF-440D-A9DC-9291CFC0BF3F}" destId="{B122B05C-9F71-445F-BA05-914ED6A717A4}" srcOrd="1" destOrd="0" presId="urn:microsoft.com/office/officeart/2005/8/layout/hProcess6"/>
    <dgm:cxn modelId="{9264FBB8-B8D6-43DC-A1AF-E479ED6ECF50}" srcId="{A145D324-01F8-4473-96AB-B97620EC3ECF}" destId="{6DFF0F4C-7195-42B4-B023-0D841B68049B}" srcOrd="0" destOrd="0" parTransId="{8A35D0D4-72C9-4120-A50E-CC5AAA3090FF}" sibTransId="{0D444846-19AE-44FD-9770-B4A1321451BB}"/>
    <dgm:cxn modelId="{7EA03CCF-7F07-4AC2-A710-EE80187F9508}" type="presOf" srcId="{4D616142-ED81-4AC5-A4AB-A87808241877}" destId="{A269FC56-EFF4-43FA-A2C5-13E707D9311A}" srcOrd="0" destOrd="0" presId="urn:microsoft.com/office/officeart/2005/8/layout/hProcess6"/>
    <dgm:cxn modelId="{4A929FD0-8E9F-4CB9-9B88-136652DA44A0}" srcId="{6DFF0F4C-7195-42B4-B023-0D841B68049B}" destId="{5248EA1A-3DF6-4F20-8860-45CB063E50A1}" srcOrd="0" destOrd="0" parTransId="{C7AC31D9-E43F-4D2B-8E2E-8E2AFDE8F949}" sibTransId="{6E79EC28-5A7E-43B9-ADD9-FCD336E7384D}"/>
    <dgm:cxn modelId="{94EBB5D3-76F8-4DFD-BC12-6D165B9EF027}" type="presOf" srcId="{6AFC42F5-81C5-4191-BFCC-BE8EC1AA922A}" destId="{D663FB9C-01F7-47D0-8F6F-2A7623444B41}" srcOrd="0" destOrd="0" presId="urn:microsoft.com/office/officeart/2005/8/layout/hProcess6"/>
    <dgm:cxn modelId="{BA8D68DF-8E18-4F5A-B654-35A6E9122C37}" type="presOf" srcId="{6DFF0F4C-7195-42B4-B023-0D841B68049B}" destId="{C430A906-7D4C-41E3-B753-66E8CD2ADD25}" srcOrd="0" destOrd="0" presId="urn:microsoft.com/office/officeart/2005/8/layout/hProcess6"/>
    <dgm:cxn modelId="{CF0641F4-1E12-451D-8580-755731D180A6}" srcId="{A145D324-01F8-4473-96AB-B97620EC3ECF}" destId="{678A062B-9D35-4202-879F-7D743DCAA7F4}" srcOrd="1" destOrd="0" parTransId="{002AB315-4035-4DAB-8DC5-326B22DB7026}" sibTransId="{E5AE2406-9680-42D8-9BFD-DF4BB4A5D65C}"/>
    <dgm:cxn modelId="{21EBA9FB-2292-413C-9C32-FB7AAD0E36F1}" type="presOf" srcId="{A145D324-01F8-4473-96AB-B97620EC3ECF}" destId="{3E01883D-8928-4008-BEF4-12C84932A4EE}" srcOrd="0" destOrd="0" presId="urn:microsoft.com/office/officeart/2005/8/layout/hProcess6"/>
    <dgm:cxn modelId="{2224FB4E-63EB-40B0-8045-88DBC5C14339}" type="presParOf" srcId="{3E01883D-8928-4008-BEF4-12C84932A4EE}" destId="{629F3C29-0CEF-4772-A599-5940CDCDA10C}" srcOrd="0" destOrd="0" presId="urn:microsoft.com/office/officeart/2005/8/layout/hProcess6"/>
    <dgm:cxn modelId="{7A55EBB8-6AC0-4370-88EE-AA14B83DA47F}" type="presParOf" srcId="{629F3C29-0CEF-4772-A599-5940CDCDA10C}" destId="{C5198507-1A8C-412B-9B8B-4C5E63E6B51E}" srcOrd="0" destOrd="0" presId="urn:microsoft.com/office/officeart/2005/8/layout/hProcess6"/>
    <dgm:cxn modelId="{D3F5A181-3BBC-4CE4-96C8-746FCA024090}" type="presParOf" srcId="{629F3C29-0CEF-4772-A599-5940CDCDA10C}" destId="{3879D5DF-DB1B-4B0A-809E-9D5FE3DE0150}" srcOrd="1" destOrd="0" presId="urn:microsoft.com/office/officeart/2005/8/layout/hProcess6"/>
    <dgm:cxn modelId="{D0FFC282-5677-4AF2-A885-2AAD70C0013A}" type="presParOf" srcId="{629F3C29-0CEF-4772-A599-5940CDCDA10C}" destId="{0D6FBF9E-470D-4904-B804-7ADA92F5F9E5}" srcOrd="2" destOrd="0" presId="urn:microsoft.com/office/officeart/2005/8/layout/hProcess6"/>
    <dgm:cxn modelId="{22F61862-B333-4CF4-9636-E7AE75E3DD52}" type="presParOf" srcId="{629F3C29-0CEF-4772-A599-5940CDCDA10C}" destId="{C430A906-7D4C-41E3-B753-66E8CD2ADD25}" srcOrd="3" destOrd="0" presId="urn:microsoft.com/office/officeart/2005/8/layout/hProcess6"/>
    <dgm:cxn modelId="{2D13A549-7DD9-4692-99AD-171BC7FAC124}" type="presParOf" srcId="{3E01883D-8928-4008-BEF4-12C84932A4EE}" destId="{A6C24E08-1DD3-40EE-A061-806387771C99}" srcOrd="1" destOrd="0" presId="urn:microsoft.com/office/officeart/2005/8/layout/hProcess6"/>
    <dgm:cxn modelId="{2D8C1CD2-0CD9-43ED-883B-470C6BC9442D}" type="presParOf" srcId="{3E01883D-8928-4008-BEF4-12C84932A4EE}" destId="{65EDC4D0-FEB0-4846-A405-E777406928E0}" srcOrd="2" destOrd="0" presId="urn:microsoft.com/office/officeart/2005/8/layout/hProcess6"/>
    <dgm:cxn modelId="{8BCE03F4-AFB0-4FC3-9D04-C5F9E2D0033B}" type="presParOf" srcId="{65EDC4D0-FEB0-4846-A405-E777406928E0}" destId="{1B7DBE4D-028E-416E-A2A4-67FBA4B65094}" srcOrd="0" destOrd="0" presId="urn:microsoft.com/office/officeart/2005/8/layout/hProcess6"/>
    <dgm:cxn modelId="{F055FB74-A704-4E42-8E84-A77BD68C9AED}" type="presParOf" srcId="{65EDC4D0-FEB0-4846-A405-E777406928E0}" destId="{34A42B25-CEC9-436B-93D3-CB24B2DE44DD}" srcOrd="1" destOrd="0" presId="urn:microsoft.com/office/officeart/2005/8/layout/hProcess6"/>
    <dgm:cxn modelId="{6AAC488D-7608-476A-A74E-C5D461684093}" type="presParOf" srcId="{65EDC4D0-FEB0-4846-A405-E777406928E0}" destId="{B122B05C-9F71-445F-BA05-914ED6A717A4}" srcOrd="2" destOrd="0" presId="urn:microsoft.com/office/officeart/2005/8/layout/hProcess6"/>
    <dgm:cxn modelId="{C1501A8D-4F9A-4805-8B6E-2F7557323EAE}" type="presParOf" srcId="{65EDC4D0-FEB0-4846-A405-E777406928E0}" destId="{85AF3129-6AE1-4C4C-871A-572BE966ECD9}" srcOrd="3" destOrd="0" presId="urn:microsoft.com/office/officeart/2005/8/layout/hProcess6"/>
    <dgm:cxn modelId="{763F86A9-37B1-4169-8C92-A1F03CF8F5D5}" type="presParOf" srcId="{3E01883D-8928-4008-BEF4-12C84932A4EE}" destId="{833CC772-7CE4-4984-9A3B-71F6628C0695}" srcOrd="3" destOrd="0" presId="urn:microsoft.com/office/officeart/2005/8/layout/hProcess6"/>
    <dgm:cxn modelId="{5FF94C2D-985B-4B20-AB08-2D68B8A72226}" type="presParOf" srcId="{3E01883D-8928-4008-BEF4-12C84932A4EE}" destId="{30803088-96A8-4639-9F0A-5066DB31814D}" srcOrd="4" destOrd="0" presId="urn:microsoft.com/office/officeart/2005/8/layout/hProcess6"/>
    <dgm:cxn modelId="{F0974CC2-BF4E-4D58-92B5-C057CE37F366}" type="presParOf" srcId="{30803088-96A8-4639-9F0A-5066DB31814D}" destId="{614AD598-0DE7-4DB2-B26F-430CBBE25884}" srcOrd="0" destOrd="0" presId="urn:microsoft.com/office/officeart/2005/8/layout/hProcess6"/>
    <dgm:cxn modelId="{3A025654-6458-4E7B-A1C0-DCC04D85B888}" type="presParOf" srcId="{30803088-96A8-4639-9F0A-5066DB31814D}" destId="{5C37802A-C3DD-4DEA-B977-962B558E39B9}" srcOrd="1" destOrd="0" presId="urn:microsoft.com/office/officeart/2005/8/layout/hProcess6"/>
    <dgm:cxn modelId="{46618493-36BD-4A4E-8AA3-7B6770E93B78}" type="presParOf" srcId="{30803088-96A8-4639-9F0A-5066DB31814D}" destId="{0F786CE3-579A-401C-8FFD-57D3159B5AA2}" srcOrd="2" destOrd="0" presId="urn:microsoft.com/office/officeart/2005/8/layout/hProcess6"/>
    <dgm:cxn modelId="{B6124A9F-AD7E-459B-9CA9-B486FC913CFB}" type="presParOf" srcId="{30803088-96A8-4639-9F0A-5066DB31814D}" destId="{A269FC56-EFF4-43FA-A2C5-13E707D9311A}" srcOrd="3" destOrd="0" presId="urn:microsoft.com/office/officeart/2005/8/layout/hProcess6"/>
    <dgm:cxn modelId="{E34F449C-AB44-416A-8BAB-4455E96303BB}" type="presParOf" srcId="{3E01883D-8928-4008-BEF4-12C84932A4EE}" destId="{1479240A-E71C-4CCB-851F-799AB5904668}" srcOrd="5" destOrd="0" presId="urn:microsoft.com/office/officeart/2005/8/layout/hProcess6"/>
    <dgm:cxn modelId="{3E749FCA-6978-486F-B5A9-D8CDA0B0240C}" type="presParOf" srcId="{3E01883D-8928-4008-BEF4-12C84932A4EE}" destId="{3CEAFB17-EC2A-4DDE-82BA-6E563A69C405}" srcOrd="6" destOrd="0" presId="urn:microsoft.com/office/officeart/2005/8/layout/hProcess6"/>
    <dgm:cxn modelId="{C453F102-9EDE-47FE-ADBF-297B214C0518}" type="presParOf" srcId="{3CEAFB17-EC2A-4DDE-82BA-6E563A69C405}" destId="{C45F5A0E-29ED-4956-B9EF-296570E2322F}" srcOrd="0" destOrd="0" presId="urn:microsoft.com/office/officeart/2005/8/layout/hProcess6"/>
    <dgm:cxn modelId="{8392E60F-AE20-4F5E-AFDB-9183D72AB544}" type="presParOf" srcId="{3CEAFB17-EC2A-4DDE-82BA-6E563A69C405}" destId="{48956C30-6981-43A3-8579-67F395B1FDB9}" srcOrd="1" destOrd="0" presId="urn:microsoft.com/office/officeart/2005/8/layout/hProcess6"/>
    <dgm:cxn modelId="{BF6783F6-C81E-45A6-BC28-5AC6B1AE972C}" type="presParOf" srcId="{3CEAFB17-EC2A-4DDE-82BA-6E563A69C405}" destId="{BE5B0C6E-8333-4838-B59E-859013554433}" srcOrd="2" destOrd="0" presId="urn:microsoft.com/office/officeart/2005/8/layout/hProcess6"/>
    <dgm:cxn modelId="{0B9FC493-BD51-4252-A364-D00FD6D43987}" type="presParOf" srcId="{3CEAFB17-EC2A-4DDE-82BA-6E563A69C405}" destId="{6006DDB3-7E62-4969-A046-8F2A585F4BB2}" srcOrd="3" destOrd="0" presId="urn:microsoft.com/office/officeart/2005/8/layout/hProcess6"/>
    <dgm:cxn modelId="{33DC860A-EC2D-42DD-B3A4-2A9223376C41}" type="presParOf" srcId="{3E01883D-8928-4008-BEF4-12C84932A4EE}" destId="{2C6739F6-5801-48FF-94E4-D1344C354C4C}" srcOrd="7" destOrd="0" presId="urn:microsoft.com/office/officeart/2005/8/layout/hProcess6"/>
    <dgm:cxn modelId="{4E770D62-DD30-4933-9E67-78FB68A64691}" type="presParOf" srcId="{3E01883D-8928-4008-BEF4-12C84932A4EE}" destId="{30E8DB81-3EB2-4089-8B5C-1DCADC05524B}" srcOrd="8" destOrd="0" presId="urn:microsoft.com/office/officeart/2005/8/layout/hProcess6"/>
    <dgm:cxn modelId="{5AA6DF40-418A-4F3C-B195-E699AD6AA647}" type="presParOf" srcId="{30E8DB81-3EB2-4089-8B5C-1DCADC05524B}" destId="{6BB30D57-2929-4909-A7D1-6EB821EDF8FA}" srcOrd="0" destOrd="0" presId="urn:microsoft.com/office/officeart/2005/8/layout/hProcess6"/>
    <dgm:cxn modelId="{8DBD0D46-570B-4894-9248-95EA40135560}" type="presParOf" srcId="{30E8DB81-3EB2-4089-8B5C-1DCADC05524B}" destId="{D663FB9C-01F7-47D0-8F6F-2A7623444B41}" srcOrd="1" destOrd="0" presId="urn:microsoft.com/office/officeart/2005/8/layout/hProcess6"/>
    <dgm:cxn modelId="{835EA58B-BCED-41EE-8583-AA6125E13B27}" type="presParOf" srcId="{30E8DB81-3EB2-4089-8B5C-1DCADC05524B}" destId="{83CDDF99-5E09-4FFC-A8D9-616626DBA86D}" srcOrd="2" destOrd="0" presId="urn:microsoft.com/office/officeart/2005/8/layout/hProcess6"/>
    <dgm:cxn modelId="{B8511F5A-B535-40C0-8BC2-B46A41FC84A3}" type="presParOf" srcId="{30E8DB81-3EB2-4089-8B5C-1DCADC05524B}" destId="{BC95FDA6-A898-4157-A6D1-FDE6E6C35CB7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79D5DF-DB1B-4B0A-809E-9D5FE3DE0150}">
      <dsp:nvSpPr>
        <dsp:cNvPr id="0" name=""/>
        <dsp:cNvSpPr/>
      </dsp:nvSpPr>
      <dsp:spPr>
        <a:xfrm>
          <a:off x="438632" y="2670830"/>
          <a:ext cx="1734692" cy="1516339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Identificado por el área que recibe el servicio.</a:t>
          </a:r>
          <a:endParaRPr lang="es-MX" sz="1200" kern="1200" dirty="0"/>
        </a:p>
      </dsp:txBody>
      <dsp:txXfrm>
        <a:off x="872305" y="2898281"/>
        <a:ext cx="845662" cy="1061437"/>
      </dsp:txXfrm>
    </dsp:sp>
    <dsp:sp modelId="{C430A906-7D4C-41E3-B753-66E8CD2ADD25}">
      <dsp:nvSpPr>
        <dsp:cNvPr id="0" name=""/>
        <dsp:cNvSpPr/>
      </dsp:nvSpPr>
      <dsp:spPr>
        <a:xfrm>
          <a:off x="4959" y="2995326"/>
          <a:ext cx="867346" cy="86734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Incidente</a:t>
          </a:r>
          <a:endParaRPr lang="es-MX" sz="1200" kern="1200" dirty="0"/>
        </a:p>
      </dsp:txBody>
      <dsp:txXfrm>
        <a:off x="131979" y="3122346"/>
        <a:ext cx="613306" cy="613306"/>
      </dsp:txXfrm>
    </dsp:sp>
    <dsp:sp modelId="{34A42B25-CEC9-436B-93D3-CB24B2DE44DD}">
      <dsp:nvSpPr>
        <dsp:cNvPr id="0" name=""/>
        <dsp:cNvSpPr/>
      </dsp:nvSpPr>
      <dsp:spPr>
        <a:xfrm>
          <a:off x="2715416" y="2670830"/>
          <a:ext cx="1734692" cy="1516339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Se remite a DGAS</a:t>
          </a:r>
          <a:endParaRPr lang="es-MX" sz="1200" kern="1200" dirty="0"/>
        </a:p>
      </dsp:txBody>
      <dsp:txXfrm>
        <a:off x="3149089" y="2898281"/>
        <a:ext cx="845662" cy="1061437"/>
      </dsp:txXfrm>
    </dsp:sp>
    <dsp:sp modelId="{85AF3129-6AE1-4C4C-871A-572BE966ECD9}">
      <dsp:nvSpPr>
        <dsp:cNvPr id="0" name=""/>
        <dsp:cNvSpPr/>
      </dsp:nvSpPr>
      <dsp:spPr>
        <a:xfrm>
          <a:off x="2281743" y="2995326"/>
          <a:ext cx="867346" cy="86734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Acta de Hechos	</a:t>
          </a:r>
          <a:endParaRPr lang="es-MX" sz="1200" kern="1200" dirty="0"/>
        </a:p>
      </dsp:txBody>
      <dsp:txXfrm>
        <a:off x="2408763" y="3122346"/>
        <a:ext cx="613306" cy="613306"/>
      </dsp:txXfrm>
    </dsp:sp>
    <dsp:sp modelId="{5C37802A-C3DD-4DEA-B977-962B558E39B9}">
      <dsp:nvSpPr>
        <dsp:cNvPr id="0" name=""/>
        <dsp:cNvSpPr/>
      </dsp:nvSpPr>
      <dsp:spPr>
        <a:xfrm>
          <a:off x="4992200" y="2670830"/>
          <a:ext cx="1734692" cy="1516339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Concentra y tramita a DGAD y DGJU</a:t>
          </a:r>
          <a:endParaRPr lang="es-MX" sz="1200" kern="1200" dirty="0"/>
        </a:p>
      </dsp:txBody>
      <dsp:txXfrm>
        <a:off x="5425873" y="2898281"/>
        <a:ext cx="845662" cy="1061437"/>
      </dsp:txXfrm>
    </dsp:sp>
    <dsp:sp modelId="{A269FC56-EFF4-43FA-A2C5-13E707D9311A}">
      <dsp:nvSpPr>
        <dsp:cNvPr id="0" name=""/>
        <dsp:cNvSpPr/>
      </dsp:nvSpPr>
      <dsp:spPr>
        <a:xfrm>
          <a:off x="4558527" y="2995326"/>
          <a:ext cx="867346" cy="86734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DGAS</a:t>
          </a:r>
          <a:endParaRPr lang="es-MX" sz="1200" kern="1200" dirty="0"/>
        </a:p>
      </dsp:txBody>
      <dsp:txXfrm>
        <a:off x="4685547" y="3122346"/>
        <a:ext cx="613306" cy="613306"/>
      </dsp:txXfrm>
    </dsp:sp>
    <dsp:sp modelId="{48956C30-6981-43A3-8579-67F395B1FDB9}">
      <dsp:nvSpPr>
        <dsp:cNvPr id="0" name=""/>
        <dsp:cNvSpPr/>
      </dsp:nvSpPr>
      <dsp:spPr>
        <a:xfrm>
          <a:off x="7268984" y="2670830"/>
          <a:ext cx="1734692" cy="1516339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Analiza y determina</a:t>
          </a:r>
          <a:endParaRPr lang="es-MX" sz="1200" kern="1200" dirty="0"/>
        </a:p>
      </dsp:txBody>
      <dsp:txXfrm>
        <a:off x="7702657" y="2898281"/>
        <a:ext cx="845662" cy="1061437"/>
      </dsp:txXfrm>
    </dsp:sp>
    <dsp:sp modelId="{6006DDB3-7E62-4969-A046-8F2A585F4BB2}">
      <dsp:nvSpPr>
        <dsp:cNvPr id="0" name=""/>
        <dsp:cNvSpPr/>
      </dsp:nvSpPr>
      <dsp:spPr>
        <a:xfrm>
          <a:off x="6835311" y="2995326"/>
          <a:ext cx="867346" cy="86734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DGJU</a:t>
          </a:r>
          <a:endParaRPr lang="es-MX" sz="1200" kern="1200" dirty="0"/>
        </a:p>
      </dsp:txBody>
      <dsp:txXfrm>
        <a:off x="6962331" y="3122346"/>
        <a:ext cx="613306" cy="613306"/>
      </dsp:txXfrm>
    </dsp:sp>
    <dsp:sp modelId="{D663FB9C-01F7-47D0-8F6F-2A7623444B41}">
      <dsp:nvSpPr>
        <dsp:cNvPr id="0" name=""/>
        <dsp:cNvSpPr/>
      </dsp:nvSpPr>
      <dsp:spPr>
        <a:xfrm>
          <a:off x="9545768" y="2670830"/>
          <a:ext cx="1734692" cy="1516339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Requiere al proveedor</a:t>
          </a:r>
          <a:endParaRPr lang="es-MX" sz="1200" kern="1200" dirty="0"/>
        </a:p>
      </dsp:txBody>
      <dsp:txXfrm>
        <a:off x="9979441" y="2898281"/>
        <a:ext cx="845662" cy="1061437"/>
      </dsp:txXfrm>
    </dsp:sp>
    <dsp:sp modelId="{BC95FDA6-A898-4157-A6D1-FDE6E6C35CB7}">
      <dsp:nvSpPr>
        <dsp:cNvPr id="0" name=""/>
        <dsp:cNvSpPr/>
      </dsp:nvSpPr>
      <dsp:spPr>
        <a:xfrm>
          <a:off x="9112094" y="2995326"/>
          <a:ext cx="867346" cy="86734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DGJU</a:t>
          </a:r>
          <a:endParaRPr lang="es-MX" sz="1200" kern="1200" dirty="0"/>
        </a:p>
      </dsp:txBody>
      <dsp:txXfrm>
        <a:off x="9239114" y="3122346"/>
        <a:ext cx="613306" cy="6133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7B76-E911-4430-9453-83FDFAEE3001}" type="datetimeFigureOut">
              <a:rPr lang="es-MX" smtClean="0"/>
              <a:t>09/11/2023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E07C-7B66-4A92-BCE8-F448B6745335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05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7B76-E911-4430-9453-83FDFAEE3001}" type="datetimeFigureOut">
              <a:rPr lang="es-MX" smtClean="0"/>
              <a:t>09/11/2023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E07C-7B66-4A92-BCE8-F448B67453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8224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7B76-E911-4430-9453-83FDFAEE3001}" type="datetimeFigureOut">
              <a:rPr lang="es-MX" smtClean="0"/>
              <a:t>09/11/2023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E07C-7B66-4A92-BCE8-F448B67453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851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7B76-E911-4430-9453-83FDFAEE3001}" type="datetimeFigureOut">
              <a:rPr lang="es-MX" smtClean="0"/>
              <a:t>09/11/2023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E07C-7B66-4A92-BCE8-F448B67453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9408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7B76-E911-4430-9453-83FDFAEE3001}" type="datetimeFigureOut">
              <a:rPr lang="es-MX" smtClean="0"/>
              <a:t>09/11/2023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E07C-7B66-4A92-BCE8-F448B6745335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211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7B76-E911-4430-9453-83FDFAEE3001}" type="datetimeFigureOut">
              <a:rPr lang="es-MX" smtClean="0"/>
              <a:t>09/11/2023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E07C-7B66-4A92-BCE8-F448B67453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0950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7B76-E911-4430-9453-83FDFAEE3001}" type="datetimeFigureOut">
              <a:rPr lang="es-MX" smtClean="0"/>
              <a:t>09/11/2023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E07C-7B66-4A92-BCE8-F448B67453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2746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7B76-E911-4430-9453-83FDFAEE3001}" type="datetimeFigureOut">
              <a:rPr lang="es-MX" smtClean="0"/>
              <a:t>09/11/2023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E07C-7B66-4A92-BCE8-F448B67453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5374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7B76-E911-4430-9453-83FDFAEE3001}" type="datetimeFigureOut">
              <a:rPr lang="es-MX" smtClean="0"/>
              <a:t>09/11/2023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E07C-7B66-4A92-BCE8-F448B67453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3305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7317B76-E911-4430-9453-83FDFAEE3001}" type="datetimeFigureOut">
              <a:rPr lang="es-MX" smtClean="0"/>
              <a:t>09/11/2023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862E07C-7B66-4A92-BCE8-F448B67453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1513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7B76-E911-4430-9453-83FDFAEE3001}" type="datetimeFigureOut">
              <a:rPr lang="es-MX" smtClean="0"/>
              <a:t>09/11/2023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E07C-7B66-4A92-BCE8-F448B67453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618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7317B76-E911-4430-9453-83FDFAEE3001}" type="datetimeFigureOut">
              <a:rPr lang="es-MX" smtClean="0"/>
              <a:t>09/11/2023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862E07C-7B66-4A92-BCE8-F448B6745335}" type="slidenum">
              <a:rPr lang="es-MX" smtClean="0"/>
              <a:t>‹Nº›</a:t>
            </a:fld>
            <a:endParaRPr lang="es-MX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9205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cid:image001.png@01D8D7D4.025DF42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hyperlink" Target="https://eservicios2.aguascalientes.gob.mx/NormatecaAdministrador/archivos/EDO-1-231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servicios2.aguascalientes.gob.mx/NormatecaAdministrador/archivos/EDO-1-231.pdf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svg"/><Relationship Id="rId7" Type="http://schemas.openxmlformats.org/officeDocument/2006/relationships/diagramLayout" Target="../diagrams/layou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4.svg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97280" y="3570348"/>
            <a:ext cx="10058400" cy="2298746"/>
          </a:xfrm>
        </p:spPr>
        <p:txBody>
          <a:bodyPr/>
          <a:lstStyle/>
          <a:p>
            <a:r>
              <a:rPr lang="es-ES" dirty="0"/>
              <a:t>OBJETIVO</a:t>
            </a:r>
          </a:p>
          <a:p>
            <a:pPr algn="just"/>
            <a:r>
              <a:rPr lang="es-ES" dirty="0"/>
              <a:t>Regular el procedimiento de incumplimiento de contratos que hayan sido formalizados conforme a la Ley de Adquisiciones, Arrendamientos y Servicios del Sector Público, o en su caso Ley de Adquisiciones, Arrendamientos y Servicios del Estado de Aguascalientes y sus Municipios.</a:t>
            </a:r>
            <a:endParaRPr lang="es-MX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7DEBF8F-8EF7-2093-8A0C-B363303A2578}"/>
              </a:ext>
            </a:extLst>
          </p:cNvPr>
          <p:cNvSpPr/>
          <p:nvPr/>
        </p:nvSpPr>
        <p:spPr>
          <a:xfrm>
            <a:off x="0" y="6232358"/>
            <a:ext cx="12192000" cy="625642"/>
          </a:xfrm>
          <a:prstGeom prst="rect">
            <a:avLst/>
          </a:prstGeom>
          <a:solidFill>
            <a:srgbClr val="2700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Gráfico 7">
            <a:extLst>
              <a:ext uri="{FF2B5EF4-FFF2-40B4-BE49-F238E27FC236}">
                <a16:creationId xmlns:a16="http://schemas.microsoft.com/office/drawing/2014/main" id="{CCF4FFD9-32B2-AC8E-AC3A-907981FA2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2328" y="6373706"/>
            <a:ext cx="1464547" cy="357207"/>
          </a:xfrm>
          <a:prstGeom prst="rect">
            <a:avLst/>
          </a:prstGeom>
        </p:spPr>
      </p:pic>
      <p:pic>
        <p:nvPicPr>
          <p:cNvPr id="8" name="Gráfico 5">
            <a:extLst>
              <a:ext uri="{FF2B5EF4-FFF2-40B4-BE49-F238E27FC236}">
                <a16:creationId xmlns:a16="http://schemas.microsoft.com/office/drawing/2014/main" id="{1704E9A4-E674-D28F-0C65-F38538A2BA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5935885" y="4847793"/>
            <a:ext cx="320229" cy="3293787"/>
          </a:xfrm>
          <a:prstGeom prst="rect">
            <a:avLst/>
          </a:prstGeom>
        </p:spPr>
      </p:pic>
      <p:pic>
        <p:nvPicPr>
          <p:cNvPr id="9" name="Gráfico 5">
            <a:extLst>
              <a:ext uri="{FF2B5EF4-FFF2-40B4-BE49-F238E27FC236}">
                <a16:creationId xmlns:a16="http://schemas.microsoft.com/office/drawing/2014/main" id="{1704E9A4-E674-D28F-0C65-F38538A2BA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 flipV="1">
            <a:off x="9897578" y="-1191395"/>
            <a:ext cx="320229" cy="3293787"/>
          </a:xfrm>
          <a:prstGeom prst="rect">
            <a:avLst/>
          </a:prstGeom>
        </p:spPr>
      </p:pic>
      <p:pic>
        <p:nvPicPr>
          <p:cNvPr id="10" name="Gráfico 5">
            <a:extLst>
              <a:ext uri="{FF2B5EF4-FFF2-40B4-BE49-F238E27FC236}">
                <a16:creationId xmlns:a16="http://schemas.microsoft.com/office/drawing/2014/main" id="{1704E9A4-E674-D28F-0C65-F38538A2BA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 flipV="1">
            <a:off x="11666583" y="2938571"/>
            <a:ext cx="320229" cy="3293787"/>
          </a:xfrm>
          <a:prstGeom prst="rect">
            <a:avLst/>
          </a:prstGeom>
        </p:spPr>
      </p:pic>
      <p:pic>
        <p:nvPicPr>
          <p:cNvPr id="11" name="Gráfico 5">
            <a:extLst>
              <a:ext uri="{FF2B5EF4-FFF2-40B4-BE49-F238E27FC236}">
                <a16:creationId xmlns:a16="http://schemas.microsoft.com/office/drawing/2014/main" id="{1704E9A4-E674-D28F-0C65-F38538A2BA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11675293" y="257387"/>
            <a:ext cx="320229" cy="3293787"/>
          </a:xfrm>
          <a:prstGeom prst="rect">
            <a:avLst/>
          </a:prstGeom>
        </p:spPr>
      </p:pic>
      <p:pic>
        <p:nvPicPr>
          <p:cNvPr id="12" name="Gráfico 5">
            <a:extLst>
              <a:ext uri="{FF2B5EF4-FFF2-40B4-BE49-F238E27FC236}">
                <a16:creationId xmlns:a16="http://schemas.microsoft.com/office/drawing/2014/main" id="{1704E9A4-E674-D28F-0C65-F38538A2BA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 flipH="1" flipV="1">
            <a:off x="54061" y="2943624"/>
            <a:ext cx="320229" cy="3293787"/>
          </a:xfrm>
          <a:prstGeom prst="rect">
            <a:avLst/>
          </a:prstGeom>
        </p:spPr>
      </p:pic>
      <p:pic>
        <p:nvPicPr>
          <p:cNvPr id="13" name="Gráfico 5">
            <a:extLst>
              <a:ext uri="{FF2B5EF4-FFF2-40B4-BE49-F238E27FC236}">
                <a16:creationId xmlns:a16="http://schemas.microsoft.com/office/drawing/2014/main" id="{1704E9A4-E674-D28F-0C65-F38538A2BA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 flipH="1">
            <a:off x="62771" y="262440"/>
            <a:ext cx="320229" cy="3293787"/>
          </a:xfrm>
          <a:prstGeom prst="rect">
            <a:avLst/>
          </a:prstGeom>
        </p:spPr>
      </p:pic>
      <p:pic>
        <p:nvPicPr>
          <p:cNvPr id="16" name="Gráfico 5">
            <a:extLst>
              <a:ext uri="{FF2B5EF4-FFF2-40B4-BE49-F238E27FC236}">
                <a16:creationId xmlns:a16="http://schemas.microsoft.com/office/drawing/2014/main" id="{1704E9A4-E674-D28F-0C65-F38538A2BA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 flipV="1">
            <a:off x="1938458" y="-1200238"/>
            <a:ext cx="320229" cy="3293787"/>
          </a:xfrm>
          <a:prstGeom prst="rect">
            <a:avLst/>
          </a:prstGeom>
        </p:spPr>
      </p:pic>
      <p:pic>
        <p:nvPicPr>
          <p:cNvPr id="17" name="Gráfico 5">
            <a:extLst>
              <a:ext uri="{FF2B5EF4-FFF2-40B4-BE49-F238E27FC236}">
                <a16:creationId xmlns:a16="http://schemas.microsoft.com/office/drawing/2014/main" id="{1704E9A4-E674-D28F-0C65-F38538A2BA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9819867" y="4417703"/>
            <a:ext cx="320229" cy="3293787"/>
          </a:xfrm>
          <a:prstGeom prst="rect">
            <a:avLst/>
          </a:prstGeom>
        </p:spPr>
      </p:pic>
      <p:pic>
        <p:nvPicPr>
          <p:cNvPr id="18" name="Gráfico 5">
            <a:extLst>
              <a:ext uri="{FF2B5EF4-FFF2-40B4-BE49-F238E27FC236}">
                <a16:creationId xmlns:a16="http://schemas.microsoft.com/office/drawing/2014/main" id="{1704E9A4-E674-D28F-0C65-F38538A2BA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 flipH="1" flipV="1">
            <a:off x="4513543" y="4417703"/>
            <a:ext cx="320229" cy="3293787"/>
          </a:xfrm>
          <a:prstGeom prst="rect">
            <a:avLst/>
          </a:prstGeom>
        </p:spPr>
      </p:pic>
      <p:pic>
        <p:nvPicPr>
          <p:cNvPr id="19" name="Gráfico 5">
            <a:extLst>
              <a:ext uri="{FF2B5EF4-FFF2-40B4-BE49-F238E27FC236}">
                <a16:creationId xmlns:a16="http://schemas.microsoft.com/office/drawing/2014/main" id="{1704E9A4-E674-D28F-0C65-F38538A2BA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 flipH="1">
            <a:off x="7179152" y="4394102"/>
            <a:ext cx="320229" cy="3293787"/>
          </a:xfrm>
          <a:prstGeom prst="rect">
            <a:avLst/>
          </a:prstGeom>
        </p:spPr>
      </p:pic>
      <p:pic>
        <p:nvPicPr>
          <p:cNvPr id="20" name="Gráfico 5">
            <a:extLst>
              <a:ext uri="{FF2B5EF4-FFF2-40B4-BE49-F238E27FC236}">
                <a16:creationId xmlns:a16="http://schemas.microsoft.com/office/drawing/2014/main" id="{1704E9A4-E674-D28F-0C65-F38538A2BA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1860747" y="4408860"/>
            <a:ext cx="320229" cy="3293787"/>
          </a:xfrm>
          <a:prstGeom prst="rect">
            <a:avLst/>
          </a:prstGeom>
        </p:spPr>
      </p:pic>
      <p:sp>
        <p:nvSpPr>
          <p:cNvPr id="22" name="Título 1"/>
          <p:cNvSpPr>
            <a:spLocks noGrp="1"/>
          </p:cNvSpPr>
          <p:nvPr>
            <p:ph type="title"/>
          </p:nvPr>
        </p:nvSpPr>
        <p:spPr>
          <a:xfrm>
            <a:off x="838200" y="469901"/>
            <a:ext cx="10515600" cy="1215240"/>
          </a:xfrm>
        </p:spPr>
        <p:txBody>
          <a:bodyPr>
            <a:noAutofit/>
          </a:bodyPr>
          <a:lstStyle/>
          <a:p>
            <a:pPr algn="ctr"/>
            <a:r>
              <a:rPr lang="es-MX" sz="3600" b="1" dirty="0">
                <a:solidFill>
                  <a:schemeClr val="tx1"/>
                </a:solidFill>
              </a:rPr>
              <a:t>Procedimiento de Incumplimiento de Contrato (Quejas</a:t>
            </a:r>
            <a:r>
              <a:rPr lang="es-MX" sz="2000" b="1" dirty="0"/>
              <a:t> )</a:t>
            </a:r>
            <a:endParaRPr lang="es-MX" sz="2000" dirty="0"/>
          </a:p>
        </p:txBody>
      </p:sp>
      <p:pic>
        <p:nvPicPr>
          <p:cNvPr id="21" name="Marcador de contenido 8">
            <a:extLst>
              <a:ext uri="{FF2B5EF4-FFF2-40B4-BE49-F238E27FC236}">
                <a16:creationId xmlns:a16="http://schemas.microsoft.com/office/drawing/2014/main" id="{3DC57F42-64FB-4E16-A85C-35809C96F128}"/>
              </a:ext>
            </a:extLst>
          </p:cNvPr>
          <p:cNvPicPr>
            <a:picLocks noChangeAspect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024" y="2213761"/>
            <a:ext cx="8327951" cy="12152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371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28986"/>
          </a:xfrm>
        </p:spPr>
        <p:txBody>
          <a:bodyPr>
            <a:noAutofit/>
          </a:bodyPr>
          <a:lstStyle/>
          <a:p>
            <a:pPr algn="ctr"/>
            <a:r>
              <a:rPr lang="es-MX" sz="6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Queja de Servicios Consolidados</a:t>
            </a:r>
            <a:endParaRPr lang="es-MX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7DEBF8F-8EF7-2093-8A0C-B363303A2578}"/>
              </a:ext>
            </a:extLst>
          </p:cNvPr>
          <p:cNvSpPr/>
          <p:nvPr/>
        </p:nvSpPr>
        <p:spPr>
          <a:xfrm>
            <a:off x="0" y="6232358"/>
            <a:ext cx="12192000" cy="625642"/>
          </a:xfrm>
          <a:prstGeom prst="rect">
            <a:avLst/>
          </a:prstGeom>
          <a:solidFill>
            <a:srgbClr val="2700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Gráfico 7">
            <a:extLst>
              <a:ext uri="{FF2B5EF4-FFF2-40B4-BE49-F238E27FC236}">
                <a16:creationId xmlns:a16="http://schemas.microsoft.com/office/drawing/2014/main" id="{CCF4FFD9-32B2-AC8E-AC3A-907981FA2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2328" y="6373706"/>
            <a:ext cx="1464547" cy="357207"/>
          </a:xfrm>
          <a:prstGeom prst="rect">
            <a:avLst/>
          </a:prstGeom>
        </p:spPr>
      </p:pic>
      <p:pic>
        <p:nvPicPr>
          <p:cNvPr id="8" name="Gráfico 5">
            <a:extLst>
              <a:ext uri="{FF2B5EF4-FFF2-40B4-BE49-F238E27FC236}">
                <a16:creationId xmlns:a16="http://schemas.microsoft.com/office/drawing/2014/main" id="{1704E9A4-E674-D28F-0C65-F38538A2BA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5935885" y="4847793"/>
            <a:ext cx="320229" cy="3293787"/>
          </a:xfrm>
          <a:prstGeom prst="rect">
            <a:avLst/>
          </a:prstGeom>
        </p:spPr>
      </p:pic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07FDA790-0654-4FEB-A59D-EEB96C5A295E}"/>
              </a:ext>
            </a:extLst>
          </p:cNvPr>
          <p:cNvSpPr txBox="1">
            <a:spLocks/>
          </p:cNvSpPr>
          <p:nvPr/>
        </p:nvSpPr>
        <p:spPr>
          <a:xfrm>
            <a:off x="720969" y="3628141"/>
            <a:ext cx="10632831" cy="261847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endParaRPr lang="es-ES" sz="3600" b="0" i="0" dirty="0">
              <a:solidFill>
                <a:srgbClr val="000000"/>
              </a:solidFill>
              <a:effectLst/>
              <a:latin typeface="Nunito" pitchFamily="2" charset="0"/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E1AFAEB-36D7-4AFD-B528-4BB6468A6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s-ES" sz="2800" dirty="0"/>
              <a:t>El presente procedimiento es aplicable a los Titulares de las Dependencias y Entidades (en el caso de tratarse contrataciones consolidadas) del Poder Ejecutivo del Estado de Aguascalientes, a sus Titulares Administrativos, así como a los servidores públicos a quienes se les delegue la facultad correspondiente, de acuerdo con las disposiciones legales aplicables.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sz="2800" dirty="0"/>
              <a:t>El procedimiento de incumplimiento, será iniciado una vez agotadas las acciones tendientes al cumplimiento voluntario del contrato, mismas que se efectuarán por conducto de la Dirección General de Administración y Servicios quién lo remitirá a la Dirección General de Adquisiciones de la SAE, ello previa notificación de incumplimiento que efectúe el Ente Requirente.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861985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28986"/>
          </a:xfrm>
        </p:spPr>
        <p:txBody>
          <a:bodyPr>
            <a:noAutofit/>
          </a:bodyPr>
          <a:lstStyle/>
          <a:p>
            <a:pPr algn="ctr"/>
            <a:r>
              <a:rPr lang="es-MX" sz="6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Fundamento</a:t>
            </a:r>
            <a:endParaRPr lang="es-MX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765095"/>
            <a:ext cx="11188700" cy="2908505"/>
          </a:xfrm>
        </p:spPr>
        <p:txBody>
          <a:bodyPr>
            <a:normAutofit fontScale="92500" lnSpcReduction="10000"/>
          </a:bodyPr>
          <a:lstStyle/>
          <a:p>
            <a:pPr lvl="1" algn="just">
              <a:buFont typeface="Arial" panose="020B0604020202020204" pitchFamily="34" charset="0"/>
              <a:buChar char="•"/>
            </a:pPr>
            <a:r>
              <a:rPr lang="es-ES" sz="2800" dirty="0">
                <a:effectLst/>
                <a:latin typeface="Visby CF Medium"/>
                <a:ea typeface="Times New Roman" panose="02020603050405020304" pitchFamily="18" charset="0"/>
                <a:cs typeface="Arial" panose="020B0604020202020204" pitchFamily="34" charset="0"/>
              </a:rPr>
              <a:t>Con el gusto de saludarle y por este medio le informo que con el fundamento en los artículos: 12 fracción II, 22 fracciones V, VIII y XX, 27 fracciones I, II XV, XIX, XX, XXIII y XXV Ley Orgánica de la Administración Pública del Estado; 2 fracción IV, 12 fracciones XIII, XIV y XVI, 22, 26, 27, 69, 71 fracciones III y IV, 74, 77, 83, 91, 92, 93 y 105 de la Ley de Adquisiciones, Arrendamientos y Servicios del Gobierno del Estado; y 4 fracción IV, 16 fracciones I, IV, VI, VII, XII, XIII, XIV, XIX y XX y 17 fracción XXXII del Reglamento Interior de la Secretaría de Administración del Estado.</a:t>
            </a:r>
            <a:endParaRPr lang="es-MX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7DEBF8F-8EF7-2093-8A0C-B363303A2578}"/>
              </a:ext>
            </a:extLst>
          </p:cNvPr>
          <p:cNvSpPr/>
          <p:nvPr/>
        </p:nvSpPr>
        <p:spPr>
          <a:xfrm>
            <a:off x="0" y="6232358"/>
            <a:ext cx="12192000" cy="625642"/>
          </a:xfrm>
          <a:prstGeom prst="rect">
            <a:avLst/>
          </a:prstGeom>
          <a:solidFill>
            <a:srgbClr val="2700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Gráfico 7">
            <a:extLst>
              <a:ext uri="{FF2B5EF4-FFF2-40B4-BE49-F238E27FC236}">
                <a16:creationId xmlns:a16="http://schemas.microsoft.com/office/drawing/2014/main" id="{CCF4FFD9-32B2-AC8E-AC3A-907981FA2E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62328" y="6373706"/>
            <a:ext cx="1464547" cy="357207"/>
          </a:xfrm>
          <a:prstGeom prst="rect">
            <a:avLst/>
          </a:prstGeom>
        </p:spPr>
      </p:pic>
      <p:pic>
        <p:nvPicPr>
          <p:cNvPr id="8" name="Gráfico 5">
            <a:extLst>
              <a:ext uri="{FF2B5EF4-FFF2-40B4-BE49-F238E27FC236}">
                <a16:creationId xmlns:a16="http://schemas.microsoft.com/office/drawing/2014/main" id="{1704E9A4-E674-D28F-0C65-F38538A2BA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5935885" y="4847793"/>
            <a:ext cx="320229" cy="329378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246573D-D3C9-4B55-88D1-1E8C28515B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52889" y="4349507"/>
            <a:ext cx="2565886" cy="202419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B876A24-4CD1-4FDE-8157-1A36A6C826F1}"/>
              </a:ext>
            </a:extLst>
          </p:cNvPr>
          <p:cNvSpPr txBox="1"/>
          <p:nvPr/>
        </p:nvSpPr>
        <p:spPr>
          <a:xfrm>
            <a:off x="1193800" y="4380758"/>
            <a:ext cx="835908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400" b="1" dirty="0">
                <a:effectLst/>
                <a:latin typeface="Visby CF Medium"/>
                <a:ea typeface="Times New Roman" panose="02020603050405020304" pitchFamily="18" charset="0"/>
                <a:cs typeface="Arial" panose="020B0604020202020204" pitchFamily="34" charset="0"/>
              </a:rPr>
              <a:t>El formato para el “Trámite de Acta de Hechos”</a:t>
            </a:r>
            <a:r>
              <a:rPr lang="es-ES" sz="2400" dirty="0">
                <a:effectLst/>
                <a:latin typeface="Visby CF Medium"/>
                <a:ea typeface="Times New Roman" panose="02020603050405020304" pitchFamily="18" charset="0"/>
                <a:cs typeface="Arial" panose="020B0604020202020204" pitchFamily="34" charset="0"/>
              </a:rPr>
              <a:t>, por parte de la Secretaría de Administración del Estado, que se desprende de la necesidad de brindar un trámite ante las inconsistencias de los servicios consolidados.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98686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28986"/>
          </a:xfrm>
        </p:spPr>
        <p:txBody>
          <a:bodyPr>
            <a:noAutofit/>
          </a:bodyPr>
          <a:lstStyle/>
          <a:p>
            <a:pPr algn="ctr"/>
            <a:r>
              <a:rPr lang="es-MX" sz="6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Procedimientos de DGAS</a:t>
            </a:r>
            <a:endParaRPr lang="es-MX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7DEBF8F-8EF7-2093-8A0C-B363303A2578}"/>
              </a:ext>
            </a:extLst>
          </p:cNvPr>
          <p:cNvSpPr/>
          <p:nvPr/>
        </p:nvSpPr>
        <p:spPr>
          <a:xfrm>
            <a:off x="0" y="6232358"/>
            <a:ext cx="12192000" cy="625642"/>
          </a:xfrm>
          <a:prstGeom prst="rect">
            <a:avLst/>
          </a:prstGeom>
          <a:solidFill>
            <a:srgbClr val="2700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Gráfico 7">
            <a:extLst>
              <a:ext uri="{FF2B5EF4-FFF2-40B4-BE49-F238E27FC236}">
                <a16:creationId xmlns:a16="http://schemas.microsoft.com/office/drawing/2014/main" id="{CCF4FFD9-32B2-AC8E-AC3A-907981FA2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2328" y="6373706"/>
            <a:ext cx="1464547" cy="357207"/>
          </a:xfrm>
          <a:prstGeom prst="rect">
            <a:avLst/>
          </a:prstGeom>
        </p:spPr>
      </p:pic>
      <p:pic>
        <p:nvPicPr>
          <p:cNvPr id="8" name="Gráfico 5">
            <a:extLst>
              <a:ext uri="{FF2B5EF4-FFF2-40B4-BE49-F238E27FC236}">
                <a16:creationId xmlns:a16="http://schemas.microsoft.com/office/drawing/2014/main" id="{1704E9A4-E674-D28F-0C65-F38538A2BA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5935885" y="4847793"/>
            <a:ext cx="320229" cy="329378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DD83CA1-199D-48C0-B3C5-5A99CB2444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845734"/>
            <a:ext cx="6485333" cy="3688557"/>
          </a:xfrm>
          <a:prstGeom prst="rect">
            <a:avLst/>
          </a:prstGeom>
        </p:spPr>
      </p:pic>
      <p:pic>
        <p:nvPicPr>
          <p:cNvPr id="13" name="Marcador de contenido 12">
            <a:extLst>
              <a:ext uri="{FF2B5EF4-FFF2-40B4-BE49-F238E27FC236}">
                <a16:creationId xmlns:a16="http://schemas.microsoft.com/office/drawing/2014/main" id="{6CA11111-DA6B-44CC-A1F1-DE82115C01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3923277" y="2209633"/>
            <a:ext cx="8088772" cy="4022725"/>
          </a:xfrm>
        </p:spPr>
      </p:pic>
    </p:spTree>
    <p:extLst>
      <p:ext uri="{BB962C8B-B14F-4D97-AF65-F5344CB8AC3E}">
        <p14:creationId xmlns:p14="http://schemas.microsoft.com/office/powerpoint/2010/main" val="49268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82270" y="365125"/>
            <a:ext cx="9256059" cy="1325563"/>
          </a:xfrm>
        </p:spPr>
        <p:txBody>
          <a:bodyPr/>
          <a:lstStyle/>
          <a:p>
            <a:r>
              <a:rPr lang="es-MX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Procedencia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7DEBF8F-8EF7-2093-8A0C-B363303A2578}"/>
              </a:ext>
            </a:extLst>
          </p:cNvPr>
          <p:cNvSpPr/>
          <p:nvPr/>
        </p:nvSpPr>
        <p:spPr>
          <a:xfrm>
            <a:off x="0" y="6232358"/>
            <a:ext cx="12192000" cy="625642"/>
          </a:xfrm>
          <a:prstGeom prst="rect">
            <a:avLst/>
          </a:prstGeom>
          <a:solidFill>
            <a:srgbClr val="2700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CCF4FFD9-32B2-AC8E-AC3A-907981FA2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2328" y="6373706"/>
            <a:ext cx="1464547" cy="357207"/>
          </a:xfrm>
          <a:prstGeom prst="rect">
            <a:avLst/>
          </a:prstGeom>
        </p:spPr>
      </p:pic>
      <p:pic>
        <p:nvPicPr>
          <p:cNvPr id="9" name="Gráfico 5">
            <a:extLst>
              <a:ext uri="{FF2B5EF4-FFF2-40B4-BE49-F238E27FC236}">
                <a16:creationId xmlns:a16="http://schemas.microsoft.com/office/drawing/2014/main" id="{1704E9A4-E674-D28F-0C65-F38538A2B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935885" y="4847793"/>
            <a:ext cx="320229" cy="3293787"/>
          </a:xfrm>
          <a:prstGeom prst="rect">
            <a:avLst/>
          </a:prstGeom>
        </p:spPr>
      </p:pic>
      <p:pic>
        <p:nvPicPr>
          <p:cNvPr id="10" name="Gráfico 5">
            <a:extLst>
              <a:ext uri="{FF2B5EF4-FFF2-40B4-BE49-F238E27FC236}">
                <a16:creationId xmlns:a16="http://schemas.microsoft.com/office/drawing/2014/main" id="{1704E9A4-E674-D28F-0C65-F38538A2B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V="1">
            <a:off x="9854033" y="-1366547"/>
            <a:ext cx="320229" cy="3293787"/>
          </a:xfrm>
          <a:prstGeom prst="rect">
            <a:avLst/>
          </a:prstGeom>
        </p:spPr>
      </p:pic>
      <p:pic>
        <p:nvPicPr>
          <p:cNvPr id="11" name="Gráfico 5">
            <a:extLst>
              <a:ext uri="{FF2B5EF4-FFF2-40B4-BE49-F238E27FC236}">
                <a16:creationId xmlns:a16="http://schemas.microsoft.com/office/drawing/2014/main" id="{1704E9A4-E674-D28F-0C65-F38538A2B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H="1">
            <a:off x="4547709" y="-1366547"/>
            <a:ext cx="320229" cy="3293787"/>
          </a:xfrm>
          <a:prstGeom prst="rect">
            <a:avLst/>
          </a:prstGeom>
        </p:spPr>
      </p:pic>
      <p:pic>
        <p:nvPicPr>
          <p:cNvPr id="12" name="Gráfico 5">
            <a:extLst>
              <a:ext uri="{FF2B5EF4-FFF2-40B4-BE49-F238E27FC236}">
                <a16:creationId xmlns:a16="http://schemas.microsoft.com/office/drawing/2014/main" id="{1704E9A4-E674-D28F-0C65-F38538A2B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H="1" flipV="1">
            <a:off x="7227832" y="-1390148"/>
            <a:ext cx="320229" cy="3293787"/>
          </a:xfrm>
          <a:prstGeom prst="rect">
            <a:avLst/>
          </a:prstGeom>
        </p:spPr>
      </p:pic>
      <p:pic>
        <p:nvPicPr>
          <p:cNvPr id="13" name="Gráfico 5">
            <a:extLst>
              <a:ext uri="{FF2B5EF4-FFF2-40B4-BE49-F238E27FC236}">
                <a16:creationId xmlns:a16="http://schemas.microsoft.com/office/drawing/2014/main" id="{1704E9A4-E674-D28F-0C65-F38538A2B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H="1">
            <a:off x="1877966" y="-1371974"/>
            <a:ext cx="320229" cy="329378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A975590-1F42-4CF4-9260-EA89037407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1084" y="1780743"/>
            <a:ext cx="7060916" cy="4433440"/>
          </a:xfrm>
          <a:prstGeom prst="rect">
            <a:avLst/>
          </a:prstGeom>
        </p:spPr>
      </p:pic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8158A213-58EC-4863-9ED7-5B14701F3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534" y="1935581"/>
            <a:ext cx="4770966" cy="4195791"/>
          </a:xfrm>
        </p:spPr>
        <p:txBody>
          <a:bodyPr>
            <a:normAutofit fontScale="40000" lnSpcReduction="2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s-E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Queja ante el DGAS: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s-ES" sz="7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Identificar el tipo de falta y nivel de atención a la misma.</a:t>
            </a:r>
          </a:p>
          <a:p>
            <a:pPr marL="384048" lvl="2" indent="0">
              <a:buNone/>
            </a:pPr>
            <a:r>
              <a:rPr lang="es-ES" sz="7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(identificar no es calificar, ni determinar)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s-ES" sz="7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Llenar el formato de Queja.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s-ES" sz="7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Remitirlo a la DGAS.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s-ES" sz="7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DGAS tramita.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s-ES" sz="7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1168" lvl="1" indent="0">
              <a:buNone/>
            </a:pPr>
            <a:endParaRPr lang="es-MX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2119285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28986"/>
          </a:xfrm>
        </p:spPr>
        <p:txBody>
          <a:bodyPr>
            <a:noAutofit/>
          </a:bodyPr>
          <a:lstStyle/>
          <a:p>
            <a:pPr algn="ctr"/>
            <a:r>
              <a:rPr lang="es-MX" sz="5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Procedimiento de llenado</a:t>
            </a:r>
            <a:r>
              <a:rPr lang="es-MX" sz="5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Elemantos</a:t>
            </a:r>
            <a:endParaRPr lang="es-MX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7DEBF8F-8EF7-2093-8A0C-B363303A2578}"/>
              </a:ext>
            </a:extLst>
          </p:cNvPr>
          <p:cNvSpPr/>
          <p:nvPr/>
        </p:nvSpPr>
        <p:spPr>
          <a:xfrm>
            <a:off x="0" y="6232358"/>
            <a:ext cx="12192000" cy="625642"/>
          </a:xfrm>
          <a:prstGeom prst="rect">
            <a:avLst/>
          </a:prstGeom>
          <a:solidFill>
            <a:srgbClr val="2700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Gráfico 7">
            <a:extLst>
              <a:ext uri="{FF2B5EF4-FFF2-40B4-BE49-F238E27FC236}">
                <a16:creationId xmlns:a16="http://schemas.microsoft.com/office/drawing/2014/main" id="{CCF4FFD9-32B2-AC8E-AC3A-907981FA2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2328" y="6373706"/>
            <a:ext cx="1464547" cy="357207"/>
          </a:xfrm>
          <a:prstGeom prst="rect">
            <a:avLst/>
          </a:prstGeom>
        </p:spPr>
      </p:pic>
      <p:pic>
        <p:nvPicPr>
          <p:cNvPr id="8" name="Gráfico 5">
            <a:extLst>
              <a:ext uri="{FF2B5EF4-FFF2-40B4-BE49-F238E27FC236}">
                <a16:creationId xmlns:a16="http://schemas.microsoft.com/office/drawing/2014/main" id="{1704E9A4-E674-D28F-0C65-F38538A2BA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5935885" y="4847793"/>
            <a:ext cx="320229" cy="3293787"/>
          </a:xfrm>
          <a:prstGeom prst="rect">
            <a:avLst/>
          </a:prstGeom>
        </p:spPr>
      </p:pic>
      <p:pic>
        <p:nvPicPr>
          <p:cNvPr id="15" name="Marcador de contenido 14">
            <a:extLst>
              <a:ext uri="{FF2B5EF4-FFF2-40B4-BE49-F238E27FC236}">
                <a16:creationId xmlns:a16="http://schemas.microsoft.com/office/drawing/2014/main" id="{3BF96033-7170-47C8-AAFE-607CCECD9C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2081152" y="1778567"/>
            <a:ext cx="4167247" cy="4250592"/>
          </a:xfr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E1ADD68-F272-41CF-A4C8-DF7894D9CD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5595" y="1919447"/>
            <a:ext cx="3943848" cy="425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688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28986"/>
          </a:xfrm>
        </p:spPr>
        <p:txBody>
          <a:bodyPr>
            <a:noAutofit/>
          </a:bodyPr>
          <a:lstStyle/>
          <a:p>
            <a:pPr algn="ctr"/>
            <a:r>
              <a:rPr lang="es-MX" sz="5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Procedimiento de llenado</a:t>
            </a:r>
            <a:r>
              <a:rPr lang="es-MX" sz="5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Sujetos</a:t>
            </a:r>
            <a:endParaRPr lang="es-MX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7DEBF8F-8EF7-2093-8A0C-B363303A2578}"/>
              </a:ext>
            </a:extLst>
          </p:cNvPr>
          <p:cNvSpPr/>
          <p:nvPr/>
        </p:nvSpPr>
        <p:spPr>
          <a:xfrm>
            <a:off x="0" y="6232358"/>
            <a:ext cx="12192000" cy="625642"/>
          </a:xfrm>
          <a:prstGeom prst="rect">
            <a:avLst/>
          </a:prstGeom>
          <a:solidFill>
            <a:srgbClr val="2700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Gráfico 7">
            <a:extLst>
              <a:ext uri="{FF2B5EF4-FFF2-40B4-BE49-F238E27FC236}">
                <a16:creationId xmlns:a16="http://schemas.microsoft.com/office/drawing/2014/main" id="{CCF4FFD9-32B2-AC8E-AC3A-907981FA2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2328" y="6373706"/>
            <a:ext cx="1464547" cy="357207"/>
          </a:xfrm>
          <a:prstGeom prst="rect">
            <a:avLst/>
          </a:prstGeom>
        </p:spPr>
      </p:pic>
      <p:pic>
        <p:nvPicPr>
          <p:cNvPr id="8" name="Gráfico 5">
            <a:extLst>
              <a:ext uri="{FF2B5EF4-FFF2-40B4-BE49-F238E27FC236}">
                <a16:creationId xmlns:a16="http://schemas.microsoft.com/office/drawing/2014/main" id="{1704E9A4-E674-D28F-0C65-F38538A2BA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5935885" y="4847793"/>
            <a:ext cx="320229" cy="329378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C6E9188-DBCA-46A6-9234-B19550E9E1F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2761"/>
          <a:stretch/>
        </p:blipFill>
        <p:spPr>
          <a:xfrm>
            <a:off x="8713177" y="1754514"/>
            <a:ext cx="3572344" cy="4477843"/>
          </a:xfrm>
          <a:prstGeom prst="rect">
            <a:avLst/>
          </a:prstGeom>
        </p:spPr>
      </p:pic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04ECFE43-6542-4D3A-B23D-965B7E899F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95250" y="1600710"/>
            <a:ext cx="8617927" cy="422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815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28986"/>
          </a:xfrm>
        </p:spPr>
        <p:txBody>
          <a:bodyPr>
            <a:noAutofit/>
          </a:bodyPr>
          <a:lstStyle/>
          <a:p>
            <a:pPr algn="ctr"/>
            <a:r>
              <a:rPr lang="es-MX" sz="5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Procedimiento de llenado</a:t>
            </a:r>
            <a:r>
              <a:rPr lang="es-MX" sz="5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Hechos y firma</a:t>
            </a:r>
            <a:endParaRPr lang="es-MX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7DEBF8F-8EF7-2093-8A0C-B363303A2578}"/>
              </a:ext>
            </a:extLst>
          </p:cNvPr>
          <p:cNvSpPr/>
          <p:nvPr/>
        </p:nvSpPr>
        <p:spPr>
          <a:xfrm>
            <a:off x="0" y="6232358"/>
            <a:ext cx="12192000" cy="625642"/>
          </a:xfrm>
          <a:prstGeom prst="rect">
            <a:avLst/>
          </a:prstGeom>
          <a:solidFill>
            <a:srgbClr val="2700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Gráfico 7">
            <a:extLst>
              <a:ext uri="{FF2B5EF4-FFF2-40B4-BE49-F238E27FC236}">
                <a16:creationId xmlns:a16="http://schemas.microsoft.com/office/drawing/2014/main" id="{CCF4FFD9-32B2-AC8E-AC3A-907981FA2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2328" y="6373706"/>
            <a:ext cx="1464547" cy="357207"/>
          </a:xfrm>
          <a:prstGeom prst="rect">
            <a:avLst/>
          </a:prstGeom>
        </p:spPr>
      </p:pic>
      <p:pic>
        <p:nvPicPr>
          <p:cNvPr id="8" name="Gráfico 5">
            <a:extLst>
              <a:ext uri="{FF2B5EF4-FFF2-40B4-BE49-F238E27FC236}">
                <a16:creationId xmlns:a16="http://schemas.microsoft.com/office/drawing/2014/main" id="{1704E9A4-E674-D28F-0C65-F38538A2BA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5935885" y="4847793"/>
            <a:ext cx="320229" cy="3293787"/>
          </a:xfrm>
          <a:prstGeom prst="rect">
            <a:avLst/>
          </a:prstGeom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93617E4-6889-463E-B56A-B5E74C8B5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341226D-7BD4-4052-87E1-C920EF9994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1" y="1762571"/>
            <a:ext cx="6083300" cy="445427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800DF7A-616D-4EDF-8E60-4A49EF52BA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4601" y="1555486"/>
            <a:ext cx="5867400" cy="474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599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7DEBF8F-8EF7-2093-8A0C-B363303A2578}"/>
              </a:ext>
            </a:extLst>
          </p:cNvPr>
          <p:cNvSpPr/>
          <p:nvPr/>
        </p:nvSpPr>
        <p:spPr>
          <a:xfrm>
            <a:off x="0" y="6232358"/>
            <a:ext cx="12192000" cy="625642"/>
          </a:xfrm>
          <a:prstGeom prst="rect">
            <a:avLst/>
          </a:prstGeom>
          <a:solidFill>
            <a:srgbClr val="2700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Gráfico 7">
            <a:extLst>
              <a:ext uri="{FF2B5EF4-FFF2-40B4-BE49-F238E27FC236}">
                <a16:creationId xmlns:a16="http://schemas.microsoft.com/office/drawing/2014/main" id="{CCF4FFD9-32B2-AC8E-AC3A-907981FA2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2328" y="6373706"/>
            <a:ext cx="1464547" cy="357207"/>
          </a:xfrm>
          <a:prstGeom prst="rect">
            <a:avLst/>
          </a:prstGeom>
        </p:spPr>
      </p:pic>
      <p:pic>
        <p:nvPicPr>
          <p:cNvPr id="8" name="Gráfico 5">
            <a:extLst>
              <a:ext uri="{FF2B5EF4-FFF2-40B4-BE49-F238E27FC236}">
                <a16:creationId xmlns:a16="http://schemas.microsoft.com/office/drawing/2014/main" id="{1704E9A4-E674-D28F-0C65-F38538A2BA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5935885" y="4847793"/>
            <a:ext cx="320229" cy="3293787"/>
          </a:xfrm>
          <a:prstGeom prst="rect">
            <a:avLst/>
          </a:prstGeom>
        </p:spPr>
      </p:pic>
      <p:pic>
        <p:nvPicPr>
          <p:cNvPr id="13" name="Gráfico 5">
            <a:extLst>
              <a:ext uri="{FF2B5EF4-FFF2-40B4-BE49-F238E27FC236}">
                <a16:creationId xmlns:a16="http://schemas.microsoft.com/office/drawing/2014/main" id="{8CD248E4-30E9-BD84-F2B8-1D423234F8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210" y="2128109"/>
            <a:ext cx="320229" cy="3293787"/>
          </a:xfrm>
          <a:prstGeom prst="rect">
            <a:avLst/>
          </a:prstGeom>
        </p:spPr>
      </p:pic>
      <p:pic>
        <p:nvPicPr>
          <p:cNvPr id="14" name="Gráfico 5">
            <a:extLst>
              <a:ext uri="{FF2B5EF4-FFF2-40B4-BE49-F238E27FC236}">
                <a16:creationId xmlns:a16="http://schemas.microsoft.com/office/drawing/2014/main" id="{1E3A859C-5BF3-05EC-F81E-13E37E7B45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11683446" y="1970755"/>
            <a:ext cx="320229" cy="3293787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2156482B-EC59-471C-9A29-2EFACDC82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28986"/>
          </a:xfrm>
        </p:spPr>
        <p:txBody>
          <a:bodyPr>
            <a:noAutofit/>
          </a:bodyPr>
          <a:lstStyle/>
          <a:p>
            <a:pPr algn="ctr"/>
            <a:r>
              <a:rPr lang="es-MX" sz="5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Trámite</a:t>
            </a:r>
            <a:r>
              <a:rPr lang="es-MX" sz="5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Flujo Grama</a:t>
            </a:r>
            <a:endParaRPr lang="es-MX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7837F05-3BFE-4A50-8478-3357E0BE80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3500377"/>
              </p:ext>
            </p:extLst>
          </p:nvPr>
        </p:nvGraphicFramePr>
        <p:xfrm>
          <a:off x="398026" y="0"/>
          <a:ext cx="1128542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71538483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7028D4B8-41AB-46C3-A14E-440E244AE415}">
  <we:reference id="wa200003220" version="1.0.0.0" store="es-ES" storeType="OMEX"/>
  <we:alternateReferences>
    <we:reference id="WA200003220" version="1.0.0.0" store="WA200003220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51523</TotalTime>
  <Words>459</Words>
  <Application>Microsoft Office PowerPoint</Application>
  <PresentationFormat>Panorámica</PresentationFormat>
  <Paragraphs>31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Nunito</vt:lpstr>
      <vt:lpstr>Times New Roman</vt:lpstr>
      <vt:lpstr>Visby CF Medium</vt:lpstr>
      <vt:lpstr>Retrospección</vt:lpstr>
      <vt:lpstr>Procedimiento de Incumplimiento de Contrato (Quejas )</vt:lpstr>
      <vt:lpstr>Queja de Servicios Consolidados</vt:lpstr>
      <vt:lpstr>Fundamento</vt:lpstr>
      <vt:lpstr>Procedimientos de DGAS</vt:lpstr>
      <vt:lpstr>Procedencia</vt:lpstr>
      <vt:lpstr>Procedimiento de llenado: Elemantos</vt:lpstr>
      <vt:lpstr>Procedimiento de llenado: Sujetos</vt:lpstr>
      <vt:lpstr>Procedimiento de llenado: Hechos y firma</vt:lpstr>
      <vt:lpstr>Del Trámite: Flujo Grama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COORDINACIÓN DE  TRANSPARENCIA DEPARTAMENTO DE  EVALUACIÓN</dc:title>
  <dc:creator>Luis Fernando Najera Mendez</dc:creator>
  <cp:lastModifiedBy>Luis Fernando Najera Mendez(SAE, Especialista de Convenios, Contratos y Actos Jurídicos)</cp:lastModifiedBy>
  <cp:revision>221</cp:revision>
  <dcterms:created xsi:type="dcterms:W3CDTF">2019-01-04T15:58:05Z</dcterms:created>
  <dcterms:modified xsi:type="dcterms:W3CDTF">2023-11-09T20:31:21Z</dcterms:modified>
</cp:coreProperties>
</file>